
<file path=[Content_Types].xml><?xml version="1.0" encoding="utf-8"?>
<Types xmlns="http://schemas.openxmlformats.org/package/2006/content-types">
  <Default Extension="glb" ContentType="model/gltf.binary"/>
  <Default Extension="jpeg" ContentType="image/jpeg"/>
  <Default Extension="jpg" ContentType="image/jpeg"/>
  <Default Extension="jpg&amp;ehk=" ContentType="image/jpeg"/>
  <Default Extension="jpg&amp;ehk=h2OWitDzYQCNg2fpykEnSg&amp;r=0&amp;pid=OfficeInsert" ContentType="image/jpeg"/>
  <Default Extension="jpg&amp;ehk=sQN6LQa6IoDTVoGfgYJoMg&amp;r=0&amp;pid=OfficeInsert"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 id="2147483911" r:id="rId2"/>
  </p:sldMasterIdLst>
  <p:sldIdLst>
    <p:sldId id="285" r:id="rId3"/>
    <p:sldId id="257" r:id="rId4"/>
    <p:sldId id="259" r:id="rId5"/>
    <p:sldId id="286" r:id="rId6"/>
    <p:sldId id="301" r:id="rId7"/>
    <p:sldId id="261" r:id="rId8"/>
    <p:sldId id="308" r:id="rId9"/>
    <p:sldId id="260" r:id="rId10"/>
    <p:sldId id="296" r:id="rId11"/>
    <p:sldId id="298" r:id="rId12"/>
    <p:sldId id="258" r:id="rId13"/>
    <p:sldId id="300" r:id="rId14"/>
    <p:sldId id="310" r:id="rId15"/>
    <p:sldId id="309" r:id="rId16"/>
    <p:sldId id="319" r:id="rId17"/>
    <p:sldId id="311" r:id="rId18"/>
    <p:sldId id="312" r:id="rId19"/>
    <p:sldId id="313" r:id="rId20"/>
    <p:sldId id="305" r:id="rId21"/>
    <p:sldId id="293" r:id="rId22"/>
    <p:sldId id="291" r:id="rId23"/>
    <p:sldId id="307" r:id="rId24"/>
    <p:sldId id="276" r:id="rId25"/>
    <p:sldId id="303" r:id="rId26"/>
    <p:sldId id="289" r:id="rId27"/>
    <p:sldId id="297" r:id="rId28"/>
    <p:sldId id="295" r:id="rId29"/>
    <p:sldId id="284" r:id="rId30"/>
    <p:sldId id="275" r:id="rId31"/>
    <p:sldId id="314" r:id="rId32"/>
    <p:sldId id="316" r:id="rId33"/>
    <p:sldId id="317" r:id="rId34"/>
    <p:sldId id="279" r:id="rId35"/>
    <p:sldId id="318" r:id="rId36"/>
  </p:sldIdLst>
  <p:sldSz cx="12192000" cy="6858000"/>
  <p:notesSz cx="923925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1676CA-2761-487A-B45D-F9207A748FA4}" v="220" dt="2018-12-03T05:25:43.1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autoAdjust="0"/>
    <p:restoredTop sz="94660"/>
  </p:normalViewPr>
  <p:slideViewPr>
    <p:cSldViewPr snapToGrid="0">
      <p:cViewPr varScale="1">
        <p:scale>
          <a:sx n="104" d="100"/>
          <a:sy n="104" d="100"/>
        </p:scale>
        <p:origin x="42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chun Yu" userId="41b06322-2f7d-402e-94b1-c47732755abf" providerId="ADAL" clId="{3F1676CA-2761-487A-B45D-F9207A748FA4}"/>
    <pc:docChg chg="addSld modSld">
      <pc:chgData name="Qichun Yu" userId="41b06322-2f7d-402e-94b1-c47732755abf" providerId="ADAL" clId="{3F1676CA-2761-487A-B45D-F9207A748FA4}" dt="2018-12-03T05:25:43.199" v="219"/>
      <pc:docMkLst>
        <pc:docMk/>
      </pc:docMkLst>
      <pc:sldChg chg="modSp">
        <pc:chgData name="Qichun Yu" userId="41b06322-2f7d-402e-94b1-c47732755abf" providerId="ADAL" clId="{3F1676CA-2761-487A-B45D-F9207A748FA4}" dt="2018-12-03T05:25:43.199" v="219"/>
        <pc:sldMkLst>
          <pc:docMk/>
          <pc:sldMk cId="688150198" sldId="289"/>
        </pc:sldMkLst>
        <pc:graphicFrameChg chg="mod">
          <ac:chgData name="Qichun Yu" userId="41b06322-2f7d-402e-94b1-c47732755abf" providerId="ADAL" clId="{3F1676CA-2761-487A-B45D-F9207A748FA4}" dt="2018-12-03T05:25:43.199" v="219"/>
          <ac:graphicFrameMkLst>
            <pc:docMk/>
            <pc:sldMk cId="688150198" sldId="289"/>
            <ac:graphicFrameMk id="11" creationId="{44CD537A-27C6-4656-A630-3DCF3027BAFC}"/>
          </ac:graphicFrameMkLst>
        </pc:graphicFrameChg>
      </pc:sldChg>
      <pc:sldChg chg="modSp add">
        <pc:chgData name="Qichun Yu" userId="41b06322-2f7d-402e-94b1-c47732755abf" providerId="ADAL" clId="{3F1676CA-2761-487A-B45D-F9207A748FA4}" dt="2018-12-03T05:24:40.444" v="209" actId="20577"/>
        <pc:sldMkLst>
          <pc:docMk/>
          <pc:sldMk cId="2983051217" sldId="319"/>
        </pc:sldMkLst>
        <pc:graphicFrameChg chg="mod">
          <ac:chgData name="Qichun Yu" userId="41b06322-2f7d-402e-94b1-c47732755abf" providerId="ADAL" clId="{3F1676CA-2761-487A-B45D-F9207A748FA4}" dt="2018-12-03T05:24:40.444" v="209" actId="20577"/>
          <ac:graphicFrameMkLst>
            <pc:docMk/>
            <pc:sldMk cId="2983051217" sldId="319"/>
            <ac:graphicFrameMk id="4" creationId="{D38325CD-7BEE-4501-9954-4BD1A6079830}"/>
          </ac:graphicFrameMkLst>
        </pc:graphicFrameChg>
      </pc:sldChg>
    </pc:docChg>
  </pc:docChgLst>
  <pc:docChgLst>
    <pc:chgData name="Qichun Yu" userId="41b06322-2f7d-402e-94b1-c47732755abf" providerId="ADAL" clId="{5864EE05-EB73-47F7-9980-DB1EF9C59212}"/>
    <pc:docChg chg="undo custSel mod addSld delSld modSld sldOrd">
      <pc:chgData name="Qichun Yu" userId="41b06322-2f7d-402e-94b1-c47732755abf" providerId="ADAL" clId="{5864EE05-EB73-47F7-9980-DB1EF9C59212}" dt="2018-11-05T03:22:43.148" v="3863" actId="20577"/>
      <pc:docMkLst>
        <pc:docMk/>
      </pc:docMkLst>
      <pc:sldChg chg="modSp">
        <pc:chgData name="Qichun Yu" userId="41b06322-2f7d-402e-94b1-c47732755abf" providerId="ADAL" clId="{5864EE05-EB73-47F7-9980-DB1EF9C59212}" dt="2018-10-23T23:14:18.150" v="69" actId="20577"/>
        <pc:sldMkLst>
          <pc:docMk/>
          <pc:sldMk cId="3583343292" sldId="258"/>
        </pc:sldMkLst>
        <pc:spChg chg="mod">
          <ac:chgData name="Qichun Yu" userId="41b06322-2f7d-402e-94b1-c47732755abf" providerId="ADAL" clId="{5864EE05-EB73-47F7-9980-DB1EF9C59212}" dt="2018-10-23T23:14:18.150" v="69" actId="20577"/>
          <ac:spMkLst>
            <pc:docMk/>
            <pc:sldMk cId="3583343292" sldId="258"/>
            <ac:spMk id="2" creationId="{B68F290B-06DA-4D07-9762-E58D03A9A36C}"/>
          </ac:spMkLst>
        </pc:spChg>
      </pc:sldChg>
      <pc:sldChg chg="ord">
        <pc:chgData name="Qichun Yu" userId="41b06322-2f7d-402e-94b1-c47732755abf" providerId="ADAL" clId="{5864EE05-EB73-47F7-9980-DB1EF9C59212}" dt="2018-10-29T14:48:43.639" v="3726"/>
        <pc:sldMkLst>
          <pc:docMk/>
          <pc:sldMk cId="3802599996" sldId="259"/>
        </pc:sldMkLst>
      </pc:sldChg>
      <pc:sldChg chg="addSp delSp modSp">
        <pc:chgData name="Qichun Yu" userId="41b06322-2f7d-402e-94b1-c47732755abf" providerId="ADAL" clId="{5864EE05-EB73-47F7-9980-DB1EF9C59212}" dt="2018-10-29T13:37:34.228" v="3720" actId="20578"/>
        <pc:sldMkLst>
          <pc:docMk/>
          <pc:sldMk cId="421519693" sldId="260"/>
        </pc:sldMkLst>
        <pc:spChg chg="mod ord">
          <ac:chgData name="Qichun Yu" userId="41b06322-2f7d-402e-94b1-c47732755abf" providerId="ADAL" clId="{5864EE05-EB73-47F7-9980-DB1EF9C59212}" dt="2018-10-23T01:14:30.445" v="40" actId="26606"/>
          <ac:spMkLst>
            <pc:docMk/>
            <pc:sldMk cId="421519693" sldId="260"/>
            <ac:spMk id="2" creationId="{00000000-0000-0000-0000-000000000000}"/>
          </ac:spMkLst>
        </pc:spChg>
        <pc:spChg chg="mod">
          <ac:chgData name="Qichun Yu" userId="41b06322-2f7d-402e-94b1-c47732755abf" providerId="ADAL" clId="{5864EE05-EB73-47F7-9980-DB1EF9C59212}" dt="2018-10-29T13:37:34.228" v="3720" actId="20578"/>
          <ac:spMkLst>
            <pc:docMk/>
            <pc:sldMk cId="421519693" sldId="260"/>
            <ac:spMk id="35" creationId="{5A737233-947C-4332-AAE6-95FE996D1B57}"/>
          </ac:spMkLst>
        </pc:spChg>
        <pc:spChg chg="add del">
          <ac:chgData name="Qichun Yu" userId="41b06322-2f7d-402e-94b1-c47732755abf" providerId="ADAL" clId="{5864EE05-EB73-47F7-9980-DB1EF9C59212}" dt="2018-10-23T01:14:30.445" v="40" actId="26606"/>
          <ac:spMkLst>
            <pc:docMk/>
            <pc:sldMk cId="421519693" sldId="260"/>
            <ac:spMk id="51" creationId="{AFA67CD3-AB4E-4A7A-BEB8-53C445D8C44E}"/>
          </ac:spMkLst>
        </pc:spChg>
        <pc:spChg chg="add del">
          <ac:chgData name="Qichun Yu" userId="41b06322-2f7d-402e-94b1-c47732755abf" providerId="ADAL" clId="{5864EE05-EB73-47F7-9980-DB1EF9C59212}" dt="2018-10-23T01:14:30.445" v="40" actId="26606"/>
          <ac:spMkLst>
            <pc:docMk/>
            <pc:sldMk cId="421519693" sldId="260"/>
            <ac:spMk id="53" creationId="{339C8D78-A644-462F-B674-F440635E5353}"/>
          </ac:spMkLst>
        </pc:spChg>
        <pc:spChg chg="add del">
          <ac:chgData name="Qichun Yu" userId="41b06322-2f7d-402e-94b1-c47732755abf" providerId="ADAL" clId="{5864EE05-EB73-47F7-9980-DB1EF9C59212}" dt="2018-10-23T01:14:25.395" v="35" actId="26606"/>
          <ac:spMkLst>
            <pc:docMk/>
            <pc:sldMk cId="421519693" sldId="260"/>
            <ac:spMk id="56" creationId="{E6BEB482-6CE7-4D6C-AC19-BDA464730899}"/>
          </ac:spMkLst>
        </pc:spChg>
        <pc:spChg chg="add del">
          <ac:chgData name="Qichun Yu" userId="41b06322-2f7d-402e-94b1-c47732755abf" providerId="ADAL" clId="{5864EE05-EB73-47F7-9980-DB1EF9C59212}" dt="2018-10-23T01:14:25.395" v="35" actId="26606"/>
          <ac:spMkLst>
            <pc:docMk/>
            <pc:sldMk cId="421519693" sldId="260"/>
            <ac:spMk id="57" creationId="{AB948C00-58B8-4380-A1A8-49F7136B150B}"/>
          </ac:spMkLst>
        </pc:spChg>
        <pc:spChg chg="add del">
          <ac:chgData name="Qichun Yu" userId="41b06322-2f7d-402e-94b1-c47732755abf" providerId="ADAL" clId="{5864EE05-EB73-47F7-9980-DB1EF9C59212}" dt="2018-10-23T01:14:25.395" v="35" actId="26606"/>
          <ac:spMkLst>
            <pc:docMk/>
            <pc:sldMk cId="421519693" sldId="260"/>
            <ac:spMk id="62" creationId="{AE6D64A5-8B93-4019-9FDC-75D3D7B87CBF}"/>
          </ac:spMkLst>
        </pc:spChg>
        <pc:picChg chg="mod ord">
          <ac:chgData name="Qichun Yu" userId="41b06322-2f7d-402e-94b1-c47732755abf" providerId="ADAL" clId="{5864EE05-EB73-47F7-9980-DB1EF9C59212}" dt="2018-10-29T13:34:55.620" v="3715" actId="1076"/>
          <ac:picMkLst>
            <pc:docMk/>
            <pc:sldMk cId="421519693" sldId="260"/>
            <ac:picMk id="36" creationId="{A968F6E6-365D-4206-88DB-0D4C892B04DE}"/>
          </ac:picMkLst>
        </pc:picChg>
        <pc:picChg chg="add del">
          <ac:chgData name="Qichun Yu" userId="41b06322-2f7d-402e-94b1-c47732755abf" providerId="ADAL" clId="{5864EE05-EB73-47F7-9980-DB1EF9C59212}" dt="2018-10-23T01:14:30.445" v="40" actId="26606"/>
          <ac:picMkLst>
            <pc:docMk/>
            <pc:sldMk cId="421519693" sldId="260"/>
            <ac:picMk id="52" creationId="{07CF545F-9C2E-4446-97CD-AD92990C2B68}"/>
          </ac:picMkLst>
        </pc:picChg>
        <pc:picChg chg="add del">
          <ac:chgData name="Qichun Yu" userId="41b06322-2f7d-402e-94b1-c47732755abf" providerId="ADAL" clId="{5864EE05-EB73-47F7-9980-DB1EF9C59212}" dt="2018-10-23T01:14:21.024" v="31" actId="26606"/>
          <ac:picMkLst>
            <pc:docMk/>
            <pc:sldMk cId="421519693" sldId="260"/>
            <ac:picMk id="55" creationId="{54DDEBDD-D8BD-41A6-8A0D-B00E3768B0F9}"/>
          </ac:picMkLst>
        </pc:picChg>
        <pc:picChg chg="add del">
          <ac:chgData name="Qichun Yu" userId="41b06322-2f7d-402e-94b1-c47732755abf" providerId="ADAL" clId="{5864EE05-EB73-47F7-9980-DB1EF9C59212}" dt="2018-10-23T01:14:12.272" v="27" actId="26606"/>
          <ac:picMkLst>
            <pc:docMk/>
            <pc:sldMk cId="421519693" sldId="260"/>
            <ac:picMk id="60" creationId="{54DDEBDD-D8BD-41A6-8A0D-B00E3768B0F9}"/>
          </ac:picMkLst>
        </pc:picChg>
        <pc:cxnChg chg="add del">
          <ac:chgData name="Qichun Yu" userId="41b06322-2f7d-402e-94b1-c47732755abf" providerId="ADAL" clId="{5864EE05-EB73-47F7-9980-DB1EF9C59212}" dt="2018-10-23T01:14:03.199" v="25" actId="26606"/>
          <ac:cxnSpMkLst>
            <pc:docMk/>
            <pc:sldMk cId="421519693" sldId="260"/>
            <ac:cxnSpMk id="58" creationId="{A7F400EE-A8A5-48AF-B4D6-291B52C6F0B0}"/>
          </ac:cxnSpMkLst>
        </pc:cxnChg>
        <pc:cxnChg chg="add del">
          <ac:chgData name="Qichun Yu" userId="41b06322-2f7d-402e-94b1-c47732755abf" providerId="ADAL" clId="{5864EE05-EB73-47F7-9980-DB1EF9C59212}" dt="2018-10-23T01:14:30.445" v="39" actId="26606"/>
          <ac:cxnSpMkLst>
            <pc:docMk/>
            <pc:sldMk cId="421519693" sldId="260"/>
            <ac:cxnSpMk id="59" creationId="{E4A809D5-3600-46D4-A466-67F2349A54FB}"/>
          </ac:cxnSpMkLst>
        </pc:cxnChg>
      </pc:sldChg>
      <pc:sldChg chg="ord">
        <pc:chgData name="Qichun Yu" userId="41b06322-2f7d-402e-94b1-c47732755abf" providerId="ADAL" clId="{5864EE05-EB73-47F7-9980-DB1EF9C59212}" dt="2018-10-29T14:47:51.032" v="3725"/>
        <pc:sldMkLst>
          <pc:docMk/>
          <pc:sldMk cId="3388139804" sldId="261"/>
        </pc:sldMkLst>
      </pc:sldChg>
      <pc:sldChg chg="modSp">
        <pc:chgData name="Qichun Yu" userId="41b06322-2f7d-402e-94b1-c47732755abf" providerId="ADAL" clId="{5864EE05-EB73-47F7-9980-DB1EF9C59212}" dt="2018-10-29T03:43:18.431" v="2923" actId="113"/>
        <pc:sldMkLst>
          <pc:docMk/>
          <pc:sldMk cId="1156639990" sldId="275"/>
        </pc:sldMkLst>
        <pc:graphicFrameChg chg="mod">
          <ac:chgData name="Qichun Yu" userId="41b06322-2f7d-402e-94b1-c47732755abf" providerId="ADAL" clId="{5864EE05-EB73-47F7-9980-DB1EF9C59212}" dt="2018-10-29T03:43:13.737" v="2921" actId="113"/>
          <ac:graphicFrameMkLst>
            <pc:docMk/>
            <pc:sldMk cId="1156639990" sldId="275"/>
            <ac:graphicFrameMk id="4" creationId="{A4A73D9B-3492-4603-8F4F-29AD27C41EB6}"/>
          </ac:graphicFrameMkLst>
        </pc:graphicFrameChg>
        <pc:graphicFrameChg chg="mod">
          <ac:chgData name="Qichun Yu" userId="41b06322-2f7d-402e-94b1-c47732755abf" providerId="ADAL" clId="{5864EE05-EB73-47F7-9980-DB1EF9C59212}" dt="2018-10-29T03:43:18.431" v="2923" actId="113"/>
          <ac:graphicFrameMkLst>
            <pc:docMk/>
            <pc:sldMk cId="1156639990" sldId="275"/>
            <ac:graphicFrameMk id="12" creationId="{3E27EA0C-99E8-4CA5-8B26-0DA7E0873C05}"/>
          </ac:graphicFrameMkLst>
        </pc:graphicFrameChg>
      </pc:sldChg>
      <pc:sldChg chg="ord">
        <pc:chgData name="Qichun Yu" userId="41b06322-2f7d-402e-94b1-c47732755abf" providerId="ADAL" clId="{5864EE05-EB73-47F7-9980-DB1EF9C59212}" dt="2018-10-28T15:48:05.374" v="2671"/>
        <pc:sldMkLst>
          <pc:docMk/>
          <pc:sldMk cId="1367620776" sldId="276"/>
        </pc:sldMkLst>
      </pc:sldChg>
      <pc:sldChg chg="ord">
        <pc:chgData name="Qichun Yu" userId="41b06322-2f7d-402e-94b1-c47732755abf" providerId="ADAL" clId="{5864EE05-EB73-47F7-9980-DB1EF9C59212}" dt="2018-10-29T14:47:51.032" v="3725"/>
        <pc:sldMkLst>
          <pc:docMk/>
          <pc:sldMk cId="960120584" sldId="286"/>
        </pc:sldMkLst>
      </pc:sldChg>
      <pc:sldChg chg="ord">
        <pc:chgData name="Qichun Yu" userId="41b06322-2f7d-402e-94b1-c47732755abf" providerId="ADAL" clId="{5864EE05-EB73-47F7-9980-DB1EF9C59212}" dt="2018-10-28T15:48:33.783" v="2672"/>
        <pc:sldMkLst>
          <pc:docMk/>
          <pc:sldMk cId="688150198" sldId="289"/>
        </pc:sldMkLst>
      </pc:sldChg>
      <pc:sldChg chg="ord">
        <pc:chgData name="Qichun Yu" userId="41b06322-2f7d-402e-94b1-c47732755abf" providerId="ADAL" clId="{5864EE05-EB73-47F7-9980-DB1EF9C59212}" dt="2018-10-28T15:48:33.783" v="2672"/>
        <pc:sldMkLst>
          <pc:docMk/>
          <pc:sldMk cId="3700171251" sldId="295"/>
        </pc:sldMkLst>
      </pc:sldChg>
      <pc:sldChg chg="addSp delSp modSp add del ord">
        <pc:chgData name="Qichun Yu" userId="41b06322-2f7d-402e-94b1-c47732755abf" providerId="ADAL" clId="{5864EE05-EB73-47F7-9980-DB1EF9C59212}" dt="2018-10-28T15:45:22.296" v="2668"/>
        <pc:sldMkLst>
          <pc:docMk/>
          <pc:sldMk cId="2806309748" sldId="296"/>
        </pc:sldMkLst>
        <pc:graphicFrameChg chg="mod">
          <ac:chgData name="Qichun Yu" userId="41b06322-2f7d-402e-94b1-c47732755abf" providerId="ADAL" clId="{5864EE05-EB73-47F7-9980-DB1EF9C59212}" dt="2018-10-28T13:40:26.114" v="1548"/>
          <ac:graphicFrameMkLst>
            <pc:docMk/>
            <pc:sldMk cId="2806309748" sldId="296"/>
            <ac:graphicFrameMk id="4" creationId="{EF52C36A-4D49-4654-964F-FFB5FA5F702F}"/>
          </ac:graphicFrameMkLst>
        </pc:graphicFrameChg>
        <pc:picChg chg="del">
          <ac:chgData name="Qichun Yu" userId="41b06322-2f7d-402e-94b1-c47732755abf" providerId="ADAL" clId="{5864EE05-EB73-47F7-9980-DB1EF9C59212}" dt="2018-10-27T15:45:49.199" v="1437" actId="478"/>
          <ac:picMkLst>
            <pc:docMk/>
            <pc:sldMk cId="2806309748" sldId="296"/>
            <ac:picMk id="5" creationId="{0C749131-473F-424D-B604-BC2A5A2A13B3}"/>
          </ac:picMkLst>
        </pc:picChg>
        <pc:picChg chg="add mod">
          <ac:chgData name="Qichun Yu" userId="41b06322-2f7d-402e-94b1-c47732755abf" providerId="ADAL" clId="{5864EE05-EB73-47F7-9980-DB1EF9C59212}" dt="2018-10-28T13:37:28.606" v="1545" actId="1038"/>
          <ac:picMkLst>
            <pc:docMk/>
            <pc:sldMk cId="2806309748" sldId="296"/>
            <ac:picMk id="5" creationId="{B48DE843-018B-4805-8E25-5671D482F443}"/>
          </ac:picMkLst>
        </pc:picChg>
      </pc:sldChg>
      <pc:sldChg chg="ord">
        <pc:chgData name="Qichun Yu" userId="41b06322-2f7d-402e-94b1-c47732755abf" providerId="ADAL" clId="{5864EE05-EB73-47F7-9980-DB1EF9C59212}" dt="2018-10-28T15:48:33.783" v="2672"/>
        <pc:sldMkLst>
          <pc:docMk/>
          <pc:sldMk cId="3384641525" sldId="297"/>
        </pc:sldMkLst>
      </pc:sldChg>
      <pc:sldChg chg="addSp delSp modSp add del mod ord setBg setClrOvrMap">
        <pc:chgData name="Qichun Yu" userId="41b06322-2f7d-402e-94b1-c47732755abf" providerId="ADAL" clId="{5864EE05-EB73-47F7-9980-DB1EF9C59212}" dt="2018-10-29T14:43:54.284" v="3724" actId="20577"/>
        <pc:sldMkLst>
          <pc:docMk/>
          <pc:sldMk cId="2183918317" sldId="298"/>
        </pc:sldMkLst>
        <pc:spChg chg="mod">
          <ac:chgData name="Qichun Yu" userId="41b06322-2f7d-402e-94b1-c47732755abf" providerId="ADAL" clId="{5864EE05-EB73-47F7-9980-DB1EF9C59212}" dt="2018-10-29T13:42:18.225" v="3721" actId="26606"/>
          <ac:spMkLst>
            <pc:docMk/>
            <pc:sldMk cId="2183918317" sldId="298"/>
            <ac:spMk id="2" creationId="{82D3B737-7364-4FCE-BFDA-33CC70F7EB3A}"/>
          </ac:spMkLst>
        </pc:spChg>
        <pc:spChg chg="add del">
          <ac:chgData name="Qichun Yu" userId="41b06322-2f7d-402e-94b1-c47732755abf" providerId="ADAL" clId="{5864EE05-EB73-47F7-9980-DB1EF9C59212}" dt="2018-10-28T13:56:53.661" v="2383" actId="26606"/>
          <ac:spMkLst>
            <pc:docMk/>
            <pc:sldMk cId="2183918317" sldId="298"/>
            <ac:spMk id="33" creationId="{6753252F-4873-4F63-801D-CC719279A7D5}"/>
          </ac:spMkLst>
        </pc:spChg>
        <pc:spChg chg="add del">
          <ac:chgData name="Qichun Yu" userId="41b06322-2f7d-402e-94b1-c47732755abf" providerId="ADAL" clId="{5864EE05-EB73-47F7-9980-DB1EF9C59212}" dt="2018-10-28T13:56:53.661" v="2383" actId="26606"/>
          <ac:spMkLst>
            <pc:docMk/>
            <pc:sldMk cId="2183918317" sldId="298"/>
            <ac:spMk id="35" creationId="{047C8CCB-F95D-4249-92DD-651249D3535A}"/>
          </ac:spMkLst>
        </pc:spChg>
        <pc:spChg chg="add del">
          <ac:chgData name="Qichun Yu" userId="41b06322-2f7d-402e-94b1-c47732755abf" providerId="ADAL" clId="{5864EE05-EB73-47F7-9980-DB1EF9C59212}" dt="2018-10-28T13:56:47.066" v="2376" actId="26606"/>
          <ac:spMkLst>
            <pc:docMk/>
            <pc:sldMk cId="2183918317" sldId="298"/>
            <ac:spMk id="37" creationId="{AB45A142-4255-493C-8284-5D566C121B10}"/>
          </ac:spMkLst>
        </pc:spChg>
        <pc:spChg chg="add del">
          <ac:chgData name="Qichun Yu" userId="41b06322-2f7d-402e-94b1-c47732755abf" providerId="ADAL" clId="{5864EE05-EB73-47F7-9980-DB1EF9C59212}" dt="2018-10-28T13:56:34.542" v="2368" actId="26606"/>
          <ac:spMkLst>
            <pc:docMk/>
            <pc:sldMk cId="2183918317" sldId="298"/>
            <ac:spMk id="40" creationId="{1DB7C82F-AB7E-4F0C-B829-FA1B9C415180}"/>
          </ac:spMkLst>
        </pc:spChg>
        <pc:spChg chg="add del">
          <ac:chgData name="Qichun Yu" userId="41b06322-2f7d-402e-94b1-c47732755abf" providerId="ADAL" clId="{5864EE05-EB73-47F7-9980-DB1EF9C59212}" dt="2018-10-28T13:56:49.099" v="2378" actId="26606"/>
          <ac:spMkLst>
            <pc:docMk/>
            <pc:sldMk cId="2183918317" sldId="298"/>
            <ac:spMk id="41" creationId="{111A83C6-3159-48A2-95E0-D9A872D3EF41}"/>
          </ac:spMkLst>
        </pc:spChg>
        <pc:spChg chg="add del">
          <ac:chgData name="Qichun Yu" userId="41b06322-2f7d-402e-94b1-c47732755abf" providerId="ADAL" clId="{5864EE05-EB73-47F7-9980-DB1EF9C59212}" dt="2018-10-28T13:56:34.542" v="2368" actId="26606"/>
          <ac:spMkLst>
            <pc:docMk/>
            <pc:sldMk cId="2183918317" sldId="298"/>
            <ac:spMk id="42" creationId="{F55FFF17-D3D5-4F58-BA56-54EA901CE038}"/>
          </ac:spMkLst>
        </pc:spChg>
        <pc:spChg chg="add del">
          <ac:chgData name="Qichun Yu" userId="41b06322-2f7d-402e-94b1-c47732755abf" providerId="ADAL" clId="{5864EE05-EB73-47F7-9980-DB1EF9C59212}" dt="2018-10-28T13:56:49.099" v="2378" actId="26606"/>
          <ac:spMkLst>
            <pc:docMk/>
            <pc:sldMk cId="2183918317" sldId="298"/>
            <ac:spMk id="43" creationId="{00372701-83B9-478A-9B29-7A50C8310B9A}"/>
          </ac:spMkLst>
        </pc:spChg>
        <pc:spChg chg="add del">
          <ac:chgData name="Qichun Yu" userId="41b06322-2f7d-402e-94b1-c47732755abf" providerId="ADAL" clId="{5864EE05-EB73-47F7-9980-DB1EF9C59212}" dt="2018-10-28T13:56:36.779" v="2370" actId="26606"/>
          <ac:spMkLst>
            <pc:docMk/>
            <pc:sldMk cId="2183918317" sldId="298"/>
            <ac:spMk id="44" creationId="{C18B47EC-880C-488C-A09F-1082C7675DB4}"/>
          </ac:spMkLst>
        </pc:spChg>
        <pc:spChg chg="add del">
          <ac:chgData name="Qichun Yu" userId="41b06322-2f7d-402e-94b1-c47732755abf" providerId="ADAL" clId="{5864EE05-EB73-47F7-9980-DB1EF9C59212}" dt="2018-10-28T13:56:36.779" v="2370" actId="26606"/>
          <ac:spMkLst>
            <pc:docMk/>
            <pc:sldMk cId="2183918317" sldId="298"/>
            <ac:spMk id="45" creationId="{44BF5144-F7BD-4540-9CFD-700A8426DAFE}"/>
          </ac:spMkLst>
        </pc:spChg>
        <pc:spChg chg="add del">
          <ac:chgData name="Qichun Yu" userId="41b06322-2f7d-402e-94b1-c47732755abf" providerId="ADAL" clId="{5864EE05-EB73-47F7-9980-DB1EF9C59212}" dt="2018-10-28T13:56:49.099" v="2378" actId="26606"/>
          <ac:spMkLst>
            <pc:docMk/>
            <pc:sldMk cId="2183918317" sldId="298"/>
            <ac:spMk id="46" creationId="{9EDA5044-3268-4753-AEE8-20199924E26D}"/>
          </ac:spMkLst>
        </pc:spChg>
        <pc:spChg chg="add del">
          <ac:chgData name="Qichun Yu" userId="41b06322-2f7d-402e-94b1-c47732755abf" providerId="ADAL" clId="{5864EE05-EB73-47F7-9980-DB1EF9C59212}" dt="2018-10-28T13:56:37.402" v="2372" actId="26606"/>
          <ac:spMkLst>
            <pc:docMk/>
            <pc:sldMk cId="2183918317" sldId="298"/>
            <ac:spMk id="47" creationId="{4845A0EE-C4C8-4AE1-B3C6-1261368AC036}"/>
          </ac:spMkLst>
        </pc:spChg>
        <pc:spChg chg="add del">
          <ac:chgData name="Qichun Yu" userId="41b06322-2f7d-402e-94b1-c47732755abf" providerId="ADAL" clId="{5864EE05-EB73-47F7-9980-DB1EF9C59212}" dt="2018-10-28T13:56:50.444" v="2380" actId="26606"/>
          <ac:spMkLst>
            <pc:docMk/>
            <pc:sldMk cId="2183918317" sldId="298"/>
            <ac:spMk id="48" creationId="{C0B27210-D0CA-4654-B3E3-9ABB4F178EA1}"/>
          </ac:spMkLst>
        </pc:spChg>
        <pc:spChg chg="add del">
          <ac:chgData name="Qichun Yu" userId="41b06322-2f7d-402e-94b1-c47732755abf" providerId="ADAL" clId="{5864EE05-EB73-47F7-9980-DB1EF9C59212}" dt="2018-10-28T13:56:50.444" v="2380" actId="26606"/>
          <ac:spMkLst>
            <pc:docMk/>
            <pc:sldMk cId="2183918317" sldId="298"/>
            <ac:spMk id="49" creationId="{1DB7C82F-AB7E-4F0C-B829-FA1B9C415180}"/>
          </ac:spMkLst>
        </pc:spChg>
        <pc:spChg chg="add del">
          <ac:chgData name="Qichun Yu" userId="41b06322-2f7d-402e-94b1-c47732755abf" providerId="ADAL" clId="{5864EE05-EB73-47F7-9980-DB1EF9C59212}" dt="2018-10-28T13:56:50.444" v="2380" actId="26606"/>
          <ac:spMkLst>
            <pc:docMk/>
            <pc:sldMk cId="2183918317" sldId="298"/>
            <ac:spMk id="50" creationId="{70B66945-4967-4040-926D-DCA44313CDAB}"/>
          </ac:spMkLst>
        </pc:spChg>
        <pc:spChg chg="add del">
          <ac:chgData name="Qichun Yu" userId="41b06322-2f7d-402e-94b1-c47732755abf" providerId="ADAL" clId="{5864EE05-EB73-47F7-9980-DB1EF9C59212}" dt="2018-10-28T13:56:53.621" v="2382" actId="26606"/>
          <ac:spMkLst>
            <pc:docMk/>
            <pc:sldMk cId="2183918317" sldId="298"/>
            <ac:spMk id="52" creationId="{70A7F97D-4DE6-4FB6-80A4-D4A7985FA43D}"/>
          </ac:spMkLst>
        </pc:spChg>
        <pc:spChg chg="add del">
          <ac:chgData name="Qichun Yu" userId="41b06322-2f7d-402e-94b1-c47732755abf" providerId="ADAL" clId="{5864EE05-EB73-47F7-9980-DB1EF9C59212}" dt="2018-10-28T13:56:53.621" v="2382" actId="26606"/>
          <ac:spMkLst>
            <pc:docMk/>
            <pc:sldMk cId="2183918317" sldId="298"/>
            <ac:spMk id="53" creationId="{E7A39D67-7659-49EA-BC36-E6443DCF1D17}"/>
          </ac:spMkLst>
        </pc:spChg>
        <pc:spChg chg="add del">
          <ac:chgData name="Qichun Yu" userId="41b06322-2f7d-402e-94b1-c47732755abf" providerId="ADAL" clId="{5864EE05-EB73-47F7-9980-DB1EF9C59212}" dt="2018-10-28T13:57:30.092" v="2395" actId="26606"/>
          <ac:spMkLst>
            <pc:docMk/>
            <pc:sldMk cId="2183918317" sldId="298"/>
            <ac:spMk id="55" creationId="{84867EAF-AE1D-4322-9DE8-383AE3F7BCD9}"/>
          </ac:spMkLst>
        </pc:spChg>
        <pc:spChg chg="add del">
          <ac:chgData name="Qichun Yu" userId="41b06322-2f7d-402e-94b1-c47732755abf" providerId="ADAL" clId="{5864EE05-EB73-47F7-9980-DB1EF9C59212}" dt="2018-10-28T13:57:22.938" v="2386" actId="26606"/>
          <ac:spMkLst>
            <pc:docMk/>
            <pc:sldMk cId="2183918317" sldId="298"/>
            <ac:spMk id="61" creationId="{1DB7C82F-AB7E-4F0C-B829-FA1B9C415180}"/>
          </ac:spMkLst>
        </pc:spChg>
        <pc:spChg chg="add del">
          <ac:chgData name="Qichun Yu" userId="41b06322-2f7d-402e-94b1-c47732755abf" providerId="ADAL" clId="{5864EE05-EB73-47F7-9980-DB1EF9C59212}" dt="2018-10-28T13:57:22.938" v="2386" actId="26606"/>
          <ac:spMkLst>
            <pc:docMk/>
            <pc:sldMk cId="2183918317" sldId="298"/>
            <ac:spMk id="63" creationId="{F55FFF17-D3D5-4F58-BA56-54EA901CE038}"/>
          </ac:spMkLst>
        </pc:spChg>
        <pc:spChg chg="add del">
          <ac:chgData name="Qichun Yu" userId="41b06322-2f7d-402e-94b1-c47732755abf" providerId="ADAL" clId="{5864EE05-EB73-47F7-9980-DB1EF9C59212}" dt="2018-10-28T13:57:26.724" v="2388" actId="26606"/>
          <ac:spMkLst>
            <pc:docMk/>
            <pc:sldMk cId="2183918317" sldId="298"/>
            <ac:spMk id="65" creationId="{C18B47EC-880C-488C-A09F-1082C7675DB4}"/>
          </ac:spMkLst>
        </pc:spChg>
        <pc:spChg chg="add del">
          <ac:chgData name="Qichun Yu" userId="41b06322-2f7d-402e-94b1-c47732755abf" providerId="ADAL" clId="{5864EE05-EB73-47F7-9980-DB1EF9C59212}" dt="2018-10-28T13:57:26.724" v="2388" actId="26606"/>
          <ac:spMkLst>
            <pc:docMk/>
            <pc:sldMk cId="2183918317" sldId="298"/>
            <ac:spMk id="66" creationId="{44BF5144-F7BD-4540-9CFD-700A8426DAFE}"/>
          </ac:spMkLst>
        </pc:spChg>
        <pc:spChg chg="add del">
          <ac:chgData name="Qichun Yu" userId="41b06322-2f7d-402e-94b1-c47732755abf" providerId="ADAL" clId="{5864EE05-EB73-47F7-9980-DB1EF9C59212}" dt="2018-10-28T13:57:27.691" v="2390" actId="26606"/>
          <ac:spMkLst>
            <pc:docMk/>
            <pc:sldMk cId="2183918317" sldId="298"/>
            <ac:spMk id="68" creationId="{3F24A09B-713F-43FC-AB6E-B88083968522}"/>
          </ac:spMkLst>
        </pc:spChg>
        <pc:spChg chg="add del">
          <ac:chgData name="Qichun Yu" userId="41b06322-2f7d-402e-94b1-c47732755abf" providerId="ADAL" clId="{5864EE05-EB73-47F7-9980-DB1EF9C59212}" dt="2018-10-28T13:57:28.786" v="2392" actId="26606"/>
          <ac:spMkLst>
            <pc:docMk/>
            <pc:sldMk cId="2183918317" sldId="298"/>
            <ac:spMk id="71" creationId="{3F24A09B-713F-43FC-AB6E-B88083968522}"/>
          </ac:spMkLst>
        </pc:spChg>
        <pc:spChg chg="add del">
          <ac:chgData name="Qichun Yu" userId="41b06322-2f7d-402e-94b1-c47732755abf" providerId="ADAL" clId="{5864EE05-EB73-47F7-9980-DB1EF9C59212}" dt="2018-10-28T13:57:30.078" v="2394" actId="26606"/>
          <ac:spMkLst>
            <pc:docMk/>
            <pc:sldMk cId="2183918317" sldId="298"/>
            <ac:spMk id="74" creationId="{C18B47EC-880C-488C-A09F-1082C7675DB4}"/>
          </ac:spMkLst>
        </pc:spChg>
        <pc:spChg chg="add del">
          <ac:chgData name="Qichun Yu" userId="41b06322-2f7d-402e-94b1-c47732755abf" providerId="ADAL" clId="{5864EE05-EB73-47F7-9980-DB1EF9C59212}" dt="2018-10-28T13:57:30.078" v="2394" actId="26606"/>
          <ac:spMkLst>
            <pc:docMk/>
            <pc:sldMk cId="2183918317" sldId="298"/>
            <ac:spMk id="75" creationId="{44BF5144-F7BD-4540-9CFD-700A8426DAFE}"/>
          </ac:spMkLst>
        </pc:spChg>
        <pc:spChg chg="add del">
          <ac:chgData name="Qichun Yu" userId="41b06322-2f7d-402e-94b1-c47732755abf" providerId="ADAL" clId="{5864EE05-EB73-47F7-9980-DB1EF9C59212}" dt="2018-10-29T13:42:18.225" v="3721" actId="26606"/>
          <ac:spMkLst>
            <pc:docMk/>
            <pc:sldMk cId="2183918317" sldId="298"/>
            <ac:spMk id="77" creationId="{84867EAF-AE1D-4322-9DE8-383AE3F7BCD9}"/>
          </ac:spMkLst>
        </pc:spChg>
        <pc:spChg chg="add">
          <ac:chgData name="Qichun Yu" userId="41b06322-2f7d-402e-94b1-c47732755abf" providerId="ADAL" clId="{5864EE05-EB73-47F7-9980-DB1EF9C59212}" dt="2018-10-29T13:42:18.225" v="3721" actId="26606"/>
          <ac:spMkLst>
            <pc:docMk/>
            <pc:sldMk cId="2183918317" sldId="298"/>
            <ac:spMk id="83" creationId="{C18B47EC-880C-488C-A09F-1082C7675DB4}"/>
          </ac:spMkLst>
        </pc:spChg>
        <pc:spChg chg="add">
          <ac:chgData name="Qichun Yu" userId="41b06322-2f7d-402e-94b1-c47732755abf" providerId="ADAL" clId="{5864EE05-EB73-47F7-9980-DB1EF9C59212}" dt="2018-10-29T13:42:18.225" v="3721" actId="26606"/>
          <ac:spMkLst>
            <pc:docMk/>
            <pc:sldMk cId="2183918317" sldId="298"/>
            <ac:spMk id="85" creationId="{44BF5144-F7BD-4540-9CFD-700A8426DAFE}"/>
          </ac:spMkLst>
        </pc:spChg>
        <pc:graphicFrameChg chg="add mod modGraphic">
          <ac:chgData name="Qichun Yu" userId="41b06322-2f7d-402e-94b1-c47732755abf" providerId="ADAL" clId="{5864EE05-EB73-47F7-9980-DB1EF9C59212}" dt="2018-10-29T14:43:54.284" v="3724" actId="20577"/>
          <ac:graphicFrameMkLst>
            <pc:docMk/>
            <pc:sldMk cId="2183918317" sldId="298"/>
            <ac:graphicFrameMk id="3" creationId="{C151446F-234D-41A2-9A5D-893B39863C69}"/>
          </ac:graphicFrameMkLst>
        </pc:graphicFrameChg>
        <pc:picChg chg="del">
          <ac:chgData name="Qichun Yu" userId="41b06322-2f7d-402e-94b1-c47732755abf" providerId="ADAL" clId="{5864EE05-EB73-47F7-9980-DB1EF9C59212}" dt="2018-10-28T13:56:21.951" v="2366" actId="478"/>
          <ac:picMkLst>
            <pc:docMk/>
            <pc:sldMk cId="2183918317" sldId="298"/>
            <ac:picMk id="6" creationId="{C7DBFF31-58C6-4959-8104-4992895EB25A}"/>
          </ac:picMkLst>
        </pc:picChg>
        <pc:picChg chg="add del">
          <ac:chgData name="Qichun Yu" userId="41b06322-2f7d-402e-94b1-c47732755abf" providerId="ADAL" clId="{5864EE05-EB73-47F7-9980-DB1EF9C59212}" dt="2018-10-28T13:57:30.092" v="2395" actId="26606"/>
          <ac:picMkLst>
            <pc:docMk/>
            <pc:sldMk cId="2183918317" sldId="298"/>
            <ac:picMk id="56" creationId="{40676238-7F95-4EEB-836A-7D23927873AD}"/>
          </ac:picMkLst>
        </pc:picChg>
        <pc:picChg chg="add del">
          <ac:chgData name="Qichun Yu" userId="41b06322-2f7d-402e-94b1-c47732755abf" providerId="ADAL" clId="{5864EE05-EB73-47F7-9980-DB1EF9C59212}" dt="2018-10-29T13:42:18.225" v="3721" actId="26606"/>
          <ac:picMkLst>
            <pc:docMk/>
            <pc:sldMk cId="2183918317" sldId="298"/>
            <ac:picMk id="78" creationId="{40676238-7F95-4EEB-836A-7D23927873AD}"/>
          </ac:picMkLst>
        </pc:picChg>
        <pc:cxnChg chg="add del">
          <ac:chgData name="Qichun Yu" userId="41b06322-2f7d-402e-94b1-c47732755abf" providerId="ADAL" clId="{5864EE05-EB73-47F7-9980-DB1EF9C59212}" dt="2018-10-28T13:56:47.066" v="2376" actId="26606"/>
          <ac:cxnSpMkLst>
            <pc:docMk/>
            <pc:sldMk cId="2183918317" sldId="298"/>
            <ac:cxnSpMk id="38" creationId="{38FB9660-F42F-4313-BBC4-47C007FE484C}"/>
          </ac:cxnSpMkLst>
        </pc:cxnChg>
        <pc:cxnChg chg="add del">
          <ac:chgData name="Qichun Yu" userId="41b06322-2f7d-402e-94b1-c47732755abf" providerId="ADAL" clId="{5864EE05-EB73-47F7-9980-DB1EF9C59212}" dt="2018-10-28T13:57:27.691" v="2390" actId="26606"/>
          <ac:cxnSpMkLst>
            <pc:docMk/>
            <pc:sldMk cId="2183918317" sldId="298"/>
            <ac:cxnSpMk id="69" creationId="{0B91AB35-C3B4-4B70-B3DD-13D63B7DA23D}"/>
          </ac:cxnSpMkLst>
        </pc:cxnChg>
        <pc:cxnChg chg="add del">
          <ac:chgData name="Qichun Yu" userId="41b06322-2f7d-402e-94b1-c47732755abf" providerId="ADAL" clId="{5864EE05-EB73-47F7-9980-DB1EF9C59212}" dt="2018-10-28T13:57:28.786" v="2392" actId="26606"/>
          <ac:cxnSpMkLst>
            <pc:docMk/>
            <pc:sldMk cId="2183918317" sldId="298"/>
            <ac:cxnSpMk id="72" creationId="{0B91AB35-C3B4-4B70-B3DD-13D63B7DA23D}"/>
          </ac:cxnSpMkLst>
        </pc:cxnChg>
      </pc:sldChg>
      <pc:sldChg chg="modSp">
        <pc:chgData name="Qichun Yu" userId="41b06322-2f7d-402e-94b1-c47732755abf" providerId="ADAL" clId="{5864EE05-EB73-47F7-9980-DB1EF9C59212}" dt="2018-10-23T23:17:16.567" v="139" actId="20577"/>
        <pc:sldMkLst>
          <pc:docMk/>
          <pc:sldMk cId="71944019" sldId="300"/>
        </pc:sldMkLst>
        <pc:spChg chg="mod">
          <ac:chgData name="Qichun Yu" userId="41b06322-2f7d-402e-94b1-c47732755abf" providerId="ADAL" clId="{5864EE05-EB73-47F7-9980-DB1EF9C59212}" dt="2018-10-23T23:17:16.567" v="139" actId="20577"/>
          <ac:spMkLst>
            <pc:docMk/>
            <pc:sldMk cId="71944019" sldId="300"/>
            <ac:spMk id="2" creationId="{B68F290B-06DA-4D07-9762-E58D03A9A36C}"/>
          </ac:spMkLst>
        </pc:spChg>
      </pc:sldChg>
      <pc:sldChg chg="ord">
        <pc:chgData name="Qichun Yu" userId="41b06322-2f7d-402e-94b1-c47732755abf" providerId="ADAL" clId="{5864EE05-EB73-47F7-9980-DB1EF9C59212}" dt="2018-10-29T14:47:51.032" v="3725"/>
        <pc:sldMkLst>
          <pc:docMk/>
          <pc:sldMk cId="442165707" sldId="301"/>
        </pc:sldMkLst>
      </pc:sldChg>
      <pc:sldChg chg="ord">
        <pc:chgData name="Qichun Yu" userId="41b06322-2f7d-402e-94b1-c47732755abf" providerId="ADAL" clId="{5864EE05-EB73-47F7-9980-DB1EF9C59212}" dt="2018-10-28T15:48:05.374" v="2671"/>
        <pc:sldMkLst>
          <pc:docMk/>
          <pc:sldMk cId="3409509429" sldId="303"/>
        </pc:sldMkLst>
      </pc:sldChg>
      <pc:sldChg chg="ord">
        <pc:chgData name="Qichun Yu" userId="41b06322-2f7d-402e-94b1-c47732755abf" providerId="ADAL" clId="{5864EE05-EB73-47F7-9980-DB1EF9C59212}" dt="2018-10-28T15:47:05.494" v="2669"/>
        <pc:sldMkLst>
          <pc:docMk/>
          <pc:sldMk cId="1326101881" sldId="305"/>
        </pc:sldMkLst>
      </pc:sldChg>
      <pc:sldChg chg="addSp delSp modSp">
        <pc:chgData name="Qichun Yu" userId="41b06322-2f7d-402e-94b1-c47732755abf" providerId="ADAL" clId="{5864EE05-EB73-47F7-9980-DB1EF9C59212}" dt="2018-10-29T13:33:15.661" v="3709" actId="20577"/>
        <pc:sldMkLst>
          <pc:docMk/>
          <pc:sldMk cId="2772895749" sldId="308"/>
        </pc:sldMkLst>
        <pc:spChg chg="del">
          <ac:chgData name="Qichun Yu" userId="41b06322-2f7d-402e-94b1-c47732755abf" providerId="ADAL" clId="{5864EE05-EB73-47F7-9980-DB1EF9C59212}" dt="2018-10-23T01:09:32.723" v="22" actId="26606"/>
          <ac:spMkLst>
            <pc:docMk/>
            <pc:sldMk cId="2772895749" sldId="308"/>
            <ac:spMk id="147" creationId="{46C2E80F-49A6-4372-B103-219D417A55ED}"/>
          </ac:spMkLst>
        </pc:spChg>
        <pc:spChg chg="add del">
          <ac:chgData name="Qichun Yu" userId="41b06322-2f7d-402e-94b1-c47732755abf" providerId="ADAL" clId="{5864EE05-EB73-47F7-9980-DB1EF9C59212}" dt="2018-10-23T01:09:55.191" v="23" actId="26606"/>
          <ac:spMkLst>
            <pc:docMk/>
            <pc:sldMk cId="2772895749" sldId="308"/>
            <ac:spMk id="149" creationId="{46C2E80F-49A6-4372-B103-219D417A55ED}"/>
          </ac:spMkLst>
        </pc:spChg>
        <pc:spChg chg="add">
          <ac:chgData name="Qichun Yu" userId="41b06322-2f7d-402e-94b1-c47732755abf" providerId="ADAL" clId="{5864EE05-EB73-47F7-9980-DB1EF9C59212}" dt="2018-10-23T01:09:55.191" v="23" actId="26606"/>
          <ac:spMkLst>
            <pc:docMk/>
            <pc:sldMk cId="2772895749" sldId="308"/>
            <ac:spMk id="154" creationId="{46C2E80F-49A6-4372-B103-219D417A55ED}"/>
          </ac:spMkLst>
        </pc:spChg>
        <pc:graphicFrameChg chg="mod modGraphic">
          <ac:chgData name="Qichun Yu" userId="41b06322-2f7d-402e-94b1-c47732755abf" providerId="ADAL" clId="{5864EE05-EB73-47F7-9980-DB1EF9C59212}" dt="2018-10-29T13:33:15.661" v="3709" actId="20577"/>
          <ac:graphicFrameMkLst>
            <pc:docMk/>
            <pc:sldMk cId="2772895749" sldId="308"/>
            <ac:graphicFrameMk id="123" creationId="{8F849E4A-F5C7-4569-9A1C-69F64C79269B}"/>
          </ac:graphicFrameMkLst>
        </pc:graphicFrameChg>
      </pc:sldChg>
      <pc:sldChg chg="addSp delSp modSp add">
        <pc:chgData name="Qichun Yu" userId="41b06322-2f7d-402e-94b1-c47732755abf" providerId="ADAL" clId="{5864EE05-EB73-47F7-9980-DB1EF9C59212}" dt="2018-10-23T23:30:49.704" v="463" actId="20577"/>
        <pc:sldMkLst>
          <pc:docMk/>
          <pc:sldMk cId="1625160036" sldId="309"/>
        </pc:sldMkLst>
        <pc:spChg chg="mod">
          <ac:chgData name="Qichun Yu" userId="41b06322-2f7d-402e-94b1-c47732755abf" providerId="ADAL" clId="{5864EE05-EB73-47F7-9980-DB1EF9C59212}" dt="2018-10-23T23:17:07.386" v="133" actId="20577"/>
          <ac:spMkLst>
            <pc:docMk/>
            <pc:sldMk cId="1625160036" sldId="309"/>
            <ac:spMk id="2" creationId="{B68F290B-06DA-4D07-9762-E58D03A9A36C}"/>
          </ac:spMkLst>
        </pc:spChg>
        <pc:spChg chg="del mod">
          <ac:chgData name="Qichun Yu" userId="41b06322-2f7d-402e-94b1-c47732755abf" providerId="ADAL" clId="{5864EE05-EB73-47F7-9980-DB1EF9C59212}" dt="2018-10-23T23:19:36.781" v="256" actId="478"/>
          <ac:spMkLst>
            <pc:docMk/>
            <pc:sldMk cId="1625160036" sldId="309"/>
            <ac:spMk id="3" creationId="{9FA6E615-F6A0-488D-90A8-72AF233A53E9}"/>
          </ac:spMkLst>
        </pc:spChg>
        <pc:spChg chg="del">
          <ac:chgData name="Qichun Yu" userId="41b06322-2f7d-402e-94b1-c47732755abf" providerId="ADAL" clId="{5864EE05-EB73-47F7-9980-DB1EF9C59212}" dt="2018-10-23T23:18:20.833" v="198" actId="478"/>
          <ac:spMkLst>
            <pc:docMk/>
            <pc:sldMk cId="1625160036" sldId="309"/>
            <ac:spMk id="6" creationId="{6E883F96-D0DB-42F7-856C-8D2573B03426}"/>
          </ac:spMkLst>
        </pc:spChg>
        <pc:spChg chg="add del mod">
          <ac:chgData name="Qichun Yu" userId="41b06322-2f7d-402e-94b1-c47732755abf" providerId="ADAL" clId="{5864EE05-EB73-47F7-9980-DB1EF9C59212}" dt="2018-10-23T23:19:40.649" v="258" actId="478"/>
          <ac:spMkLst>
            <pc:docMk/>
            <pc:sldMk cId="1625160036" sldId="309"/>
            <ac:spMk id="8" creationId="{4B7250D5-4339-4D8F-82DE-E044D37B3EE3}"/>
          </ac:spMkLst>
        </pc:spChg>
        <pc:graphicFrameChg chg="add mod">
          <ac:chgData name="Qichun Yu" userId="41b06322-2f7d-402e-94b1-c47732755abf" providerId="ADAL" clId="{5864EE05-EB73-47F7-9980-DB1EF9C59212}" dt="2018-10-23T23:30:49.704" v="463" actId="20577"/>
          <ac:graphicFrameMkLst>
            <pc:docMk/>
            <pc:sldMk cId="1625160036" sldId="309"/>
            <ac:graphicFrameMk id="4" creationId="{D38325CD-7BEE-4501-9954-4BD1A6079830}"/>
          </ac:graphicFrameMkLst>
        </pc:graphicFrameChg>
        <pc:picChg chg="del">
          <ac:chgData name="Qichun Yu" userId="41b06322-2f7d-402e-94b1-c47732755abf" providerId="ADAL" clId="{5864EE05-EB73-47F7-9980-DB1EF9C59212}" dt="2018-10-23T23:18:18.182" v="197" actId="478"/>
          <ac:picMkLst>
            <pc:docMk/>
            <pc:sldMk cId="1625160036" sldId="309"/>
            <ac:picMk id="5" creationId="{3D3701D7-95CD-436F-B27F-35655F465685}"/>
          </ac:picMkLst>
        </pc:picChg>
      </pc:sldChg>
      <pc:sldChg chg="addSp delSp modSp add mod ord setBg setClrOvrMap">
        <pc:chgData name="Qichun Yu" userId="41b06322-2f7d-402e-94b1-c47732755abf" providerId="ADAL" clId="{5864EE05-EB73-47F7-9980-DB1EF9C59212}" dt="2018-10-23T23:37:59.077" v="867"/>
        <pc:sldMkLst>
          <pc:docMk/>
          <pc:sldMk cId="3397845331" sldId="310"/>
        </pc:sldMkLst>
        <pc:spChg chg="mod">
          <ac:chgData name="Qichun Yu" userId="41b06322-2f7d-402e-94b1-c47732755abf" providerId="ADAL" clId="{5864EE05-EB73-47F7-9980-DB1EF9C59212}" dt="2018-10-23T23:37:39.108" v="866" actId="26606"/>
          <ac:spMkLst>
            <pc:docMk/>
            <pc:sldMk cId="3397845331" sldId="310"/>
            <ac:spMk id="2" creationId="{70DA0DAC-EAFD-45E4-BCAD-59D64EE85E19}"/>
          </ac:spMkLst>
        </pc:spChg>
        <pc:spChg chg="add del mod">
          <ac:chgData name="Qichun Yu" userId="41b06322-2f7d-402e-94b1-c47732755abf" providerId="ADAL" clId="{5864EE05-EB73-47F7-9980-DB1EF9C59212}" dt="2018-10-23T23:36:43.013" v="839" actId="26606"/>
          <ac:spMkLst>
            <pc:docMk/>
            <pc:sldMk cId="3397845331" sldId="310"/>
            <ac:spMk id="3" creationId="{F1F527D4-F1CF-4D68-8429-C6EF3E230BC2}"/>
          </ac:spMkLst>
        </pc:spChg>
        <pc:spChg chg="add del">
          <ac:chgData name="Qichun Yu" userId="41b06322-2f7d-402e-94b1-c47732755abf" providerId="ADAL" clId="{5864EE05-EB73-47F7-9980-DB1EF9C59212}" dt="2018-10-23T23:36:43.013" v="839" actId="26606"/>
          <ac:spMkLst>
            <pc:docMk/>
            <pc:sldMk cId="3397845331" sldId="310"/>
            <ac:spMk id="8" creationId="{48A740BC-A0AA-45E0-B899-2AE9C6FE11CA}"/>
          </ac:spMkLst>
        </pc:spChg>
        <pc:spChg chg="add del">
          <ac:chgData name="Qichun Yu" userId="41b06322-2f7d-402e-94b1-c47732755abf" providerId="ADAL" clId="{5864EE05-EB73-47F7-9980-DB1EF9C59212}" dt="2018-10-23T23:36:34.268" v="830" actId="26606"/>
          <ac:spMkLst>
            <pc:docMk/>
            <pc:sldMk cId="3397845331" sldId="310"/>
            <ac:spMk id="15" creationId="{48A740BC-A0AA-45E0-B899-2AE9C6FE11CA}"/>
          </ac:spMkLst>
        </pc:spChg>
        <pc:spChg chg="add del">
          <ac:chgData name="Qichun Yu" userId="41b06322-2f7d-402e-94b1-c47732755abf" providerId="ADAL" clId="{5864EE05-EB73-47F7-9980-DB1EF9C59212}" dt="2018-10-23T23:36:31.559" v="828" actId="26606"/>
          <ac:spMkLst>
            <pc:docMk/>
            <pc:sldMk cId="3397845331" sldId="310"/>
            <ac:spMk id="17" creationId="{46C2E80F-49A6-4372-B103-219D417A55ED}"/>
          </ac:spMkLst>
        </pc:spChg>
        <pc:spChg chg="add del">
          <ac:chgData name="Qichun Yu" userId="41b06322-2f7d-402e-94b1-c47732755abf" providerId="ADAL" clId="{5864EE05-EB73-47F7-9980-DB1EF9C59212}" dt="2018-10-23T23:36:34.268" v="830" actId="26606"/>
          <ac:spMkLst>
            <pc:docMk/>
            <pc:sldMk cId="3397845331" sldId="310"/>
            <ac:spMk id="20" creationId="{F1F527D4-F1CF-4D68-8429-C6EF3E230BC2}"/>
          </ac:spMkLst>
        </pc:spChg>
        <pc:spChg chg="add del">
          <ac:chgData name="Qichun Yu" userId="41b06322-2f7d-402e-94b1-c47732755abf" providerId="ADAL" clId="{5864EE05-EB73-47F7-9980-DB1EF9C59212}" dt="2018-10-23T23:36:35.868" v="832" actId="26606"/>
          <ac:spMkLst>
            <pc:docMk/>
            <pc:sldMk cId="3397845331" sldId="310"/>
            <ac:spMk id="26" creationId="{42285737-90EE-47DC-AC80-8AE156B11969}"/>
          </ac:spMkLst>
        </pc:spChg>
        <pc:spChg chg="add del">
          <ac:chgData name="Qichun Yu" userId="41b06322-2f7d-402e-94b1-c47732755abf" providerId="ADAL" clId="{5864EE05-EB73-47F7-9980-DB1EF9C59212}" dt="2018-10-23T23:36:37.164" v="834" actId="26606"/>
          <ac:spMkLst>
            <pc:docMk/>
            <pc:sldMk cId="3397845331" sldId="310"/>
            <ac:spMk id="31" creationId="{EA67B5B4-3A24-436E-B663-1B2EBFF8A0CD}"/>
          </ac:spMkLst>
        </pc:spChg>
        <pc:spChg chg="add del">
          <ac:chgData name="Qichun Yu" userId="41b06322-2f7d-402e-94b1-c47732755abf" providerId="ADAL" clId="{5864EE05-EB73-47F7-9980-DB1EF9C59212}" dt="2018-10-23T23:36:37.164" v="834" actId="26606"/>
          <ac:spMkLst>
            <pc:docMk/>
            <pc:sldMk cId="3397845331" sldId="310"/>
            <ac:spMk id="32" creationId="{987FDF89-C993-41F4-A1B8-DBAFF16008A9}"/>
          </ac:spMkLst>
        </pc:spChg>
        <pc:spChg chg="add del">
          <ac:chgData name="Qichun Yu" userId="41b06322-2f7d-402e-94b1-c47732755abf" providerId="ADAL" clId="{5864EE05-EB73-47F7-9980-DB1EF9C59212}" dt="2018-10-23T23:36:37.164" v="834" actId="26606"/>
          <ac:spMkLst>
            <pc:docMk/>
            <pc:sldMk cId="3397845331" sldId="310"/>
            <ac:spMk id="33" creationId="{64E585EA-75FD-4025-8270-F66A58A15CDA}"/>
          </ac:spMkLst>
        </pc:spChg>
        <pc:spChg chg="add del">
          <ac:chgData name="Qichun Yu" userId="41b06322-2f7d-402e-94b1-c47732755abf" providerId="ADAL" clId="{5864EE05-EB73-47F7-9980-DB1EF9C59212}" dt="2018-10-23T23:36:37.164" v="834" actId="26606"/>
          <ac:spMkLst>
            <pc:docMk/>
            <pc:sldMk cId="3397845331" sldId="310"/>
            <ac:spMk id="34" creationId="{F1F527D4-F1CF-4D68-8429-C6EF3E230BC2}"/>
          </ac:spMkLst>
        </pc:spChg>
        <pc:spChg chg="add del">
          <ac:chgData name="Qichun Yu" userId="41b06322-2f7d-402e-94b1-c47732755abf" providerId="ADAL" clId="{5864EE05-EB73-47F7-9980-DB1EF9C59212}" dt="2018-10-23T23:36:39.676" v="836" actId="26606"/>
          <ac:spMkLst>
            <pc:docMk/>
            <pc:sldMk cId="3397845331" sldId="310"/>
            <ac:spMk id="36" creationId="{8D70B121-56F4-4848-B38B-182089D909FA}"/>
          </ac:spMkLst>
        </pc:spChg>
        <pc:spChg chg="add del">
          <ac:chgData name="Qichun Yu" userId="41b06322-2f7d-402e-94b1-c47732755abf" providerId="ADAL" clId="{5864EE05-EB73-47F7-9980-DB1EF9C59212}" dt="2018-10-23T23:36:39.676" v="836" actId="26606"/>
          <ac:spMkLst>
            <pc:docMk/>
            <pc:sldMk cId="3397845331" sldId="310"/>
            <ac:spMk id="38" creationId="{F1F527D4-F1CF-4D68-8429-C6EF3E230BC2}"/>
          </ac:spMkLst>
        </pc:spChg>
        <pc:spChg chg="add del">
          <ac:chgData name="Qichun Yu" userId="41b06322-2f7d-402e-94b1-c47732755abf" providerId="ADAL" clId="{5864EE05-EB73-47F7-9980-DB1EF9C59212}" dt="2018-10-23T23:36:42.969" v="838" actId="26606"/>
          <ac:spMkLst>
            <pc:docMk/>
            <pc:sldMk cId="3397845331" sldId="310"/>
            <ac:spMk id="40" creationId="{46C2E80F-49A6-4372-B103-219D417A55ED}"/>
          </ac:spMkLst>
        </pc:spChg>
        <pc:spChg chg="add del">
          <ac:chgData name="Qichun Yu" userId="41b06322-2f7d-402e-94b1-c47732755abf" providerId="ADAL" clId="{5864EE05-EB73-47F7-9980-DB1EF9C59212}" dt="2018-10-23T23:37:39.108" v="866" actId="26606"/>
          <ac:spMkLst>
            <pc:docMk/>
            <pc:sldMk cId="3397845331" sldId="310"/>
            <ac:spMk id="43" creationId="{46C2E80F-49A6-4372-B103-219D417A55ED}"/>
          </ac:spMkLst>
        </pc:spChg>
        <pc:spChg chg="add del">
          <ac:chgData name="Qichun Yu" userId="41b06322-2f7d-402e-94b1-c47732755abf" providerId="ADAL" clId="{5864EE05-EB73-47F7-9980-DB1EF9C59212}" dt="2018-10-23T23:37:39.108" v="866" actId="26606"/>
          <ac:spMkLst>
            <pc:docMk/>
            <pc:sldMk cId="3397845331" sldId="310"/>
            <ac:spMk id="49" creationId="{42A5316D-ED2F-4F89-B4B4-8D9240B1A348}"/>
          </ac:spMkLst>
        </pc:spChg>
        <pc:grpChg chg="add del">
          <ac:chgData name="Qichun Yu" userId="41b06322-2f7d-402e-94b1-c47732755abf" providerId="ADAL" clId="{5864EE05-EB73-47F7-9980-DB1EF9C59212}" dt="2018-10-23T23:36:35.868" v="832" actId="26606"/>
          <ac:grpSpMkLst>
            <pc:docMk/>
            <pc:sldMk cId="3397845331" sldId="310"/>
            <ac:grpSpMk id="27" creationId="{B57BDC17-F1B3-455F-BBF1-680AA1F25C06}"/>
          </ac:grpSpMkLst>
        </pc:grpChg>
        <pc:graphicFrameChg chg="add del">
          <ac:chgData name="Qichun Yu" userId="41b06322-2f7d-402e-94b1-c47732755abf" providerId="ADAL" clId="{5864EE05-EB73-47F7-9980-DB1EF9C59212}" dt="2018-10-23T23:36:31.559" v="828" actId="26606"/>
          <ac:graphicFrameMkLst>
            <pc:docMk/>
            <pc:sldMk cId="3397845331" sldId="310"/>
            <ac:graphicFrameMk id="12" creationId="{4E45E809-84B7-4A30-80FC-A74339782C71}"/>
          </ac:graphicFrameMkLst>
        </pc:graphicFrameChg>
        <pc:graphicFrameChg chg="add del">
          <ac:chgData name="Qichun Yu" userId="41b06322-2f7d-402e-94b1-c47732755abf" providerId="ADAL" clId="{5864EE05-EB73-47F7-9980-DB1EF9C59212}" dt="2018-10-23T23:36:35.868" v="832" actId="26606"/>
          <ac:graphicFrameMkLst>
            <pc:docMk/>
            <pc:sldMk cId="3397845331" sldId="310"/>
            <ac:graphicFrameMk id="29" creationId="{53C0A33C-C6B2-4A55-88CA-4EA7F7C2468E}"/>
          </ac:graphicFrameMkLst>
        </pc:graphicFrameChg>
        <pc:graphicFrameChg chg="add del">
          <ac:chgData name="Qichun Yu" userId="41b06322-2f7d-402e-94b1-c47732755abf" providerId="ADAL" clId="{5864EE05-EB73-47F7-9980-DB1EF9C59212}" dt="2018-10-23T23:36:42.969" v="838" actId="26606"/>
          <ac:graphicFrameMkLst>
            <pc:docMk/>
            <pc:sldMk cId="3397845331" sldId="310"/>
            <ac:graphicFrameMk id="41" creationId="{A2294CF6-6A4A-4F74-A386-8D1F8EDF1418}"/>
          </ac:graphicFrameMkLst>
        </pc:graphicFrameChg>
        <pc:graphicFrameChg chg="add mod modGraphic">
          <ac:chgData name="Qichun Yu" userId="41b06322-2f7d-402e-94b1-c47732755abf" providerId="ADAL" clId="{5864EE05-EB73-47F7-9980-DB1EF9C59212}" dt="2018-10-23T23:37:39.108" v="866" actId="26606"/>
          <ac:graphicFrameMkLst>
            <pc:docMk/>
            <pc:sldMk cId="3397845331" sldId="310"/>
            <ac:graphicFrameMk id="44" creationId="{4E45E809-84B7-4A30-80FC-A74339782C71}"/>
          </ac:graphicFrameMkLst>
        </pc:graphicFrameChg>
        <pc:cxnChg chg="add del">
          <ac:chgData name="Qichun Yu" userId="41b06322-2f7d-402e-94b1-c47732755abf" providerId="ADAL" clId="{5864EE05-EB73-47F7-9980-DB1EF9C59212}" dt="2018-10-23T23:36:43.013" v="839" actId="26606"/>
          <ac:cxnSpMkLst>
            <pc:docMk/>
            <pc:sldMk cId="3397845331" sldId="310"/>
            <ac:cxnSpMk id="10" creationId="{B874EF51-C858-4BB9-97C3-D17755787127}"/>
          </ac:cxnSpMkLst>
        </pc:cxnChg>
        <pc:cxnChg chg="add del">
          <ac:chgData name="Qichun Yu" userId="41b06322-2f7d-402e-94b1-c47732755abf" providerId="ADAL" clId="{5864EE05-EB73-47F7-9980-DB1EF9C59212}" dt="2018-10-23T23:36:34.268" v="830" actId="26606"/>
          <ac:cxnSpMkLst>
            <pc:docMk/>
            <pc:sldMk cId="3397845331" sldId="310"/>
            <ac:cxnSpMk id="19" creationId="{B874EF51-C858-4BB9-97C3-D17755787127}"/>
          </ac:cxnSpMkLst>
        </pc:cxnChg>
        <pc:cxnChg chg="add del">
          <ac:chgData name="Qichun Yu" userId="41b06322-2f7d-402e-94b1-c47732755abf" providerId="ADAL" clId="{5864EE05-EB73-47F7-9980-DB1EF9C59212}" dt="2018-10-23T23:36:39.676" v="836" actId="26606"/>
          <ac:cxnSpMkLst>
            <pc:docMk/>
            <pc:sldMk cId="3397845331" sldId="310"/>
            <ac:cxnSpMk id="37" creationId="{2D72A2C9-F3CA-4216-8BAD-FA4C970C3C4E}"/>
          </ac:cxnSpMkLst>
        </pc:cxnChg>
      </pc:sldChg>
      <pc:sldChg chg="addSp delSp modSp add mod setBg setClrOvrMap">
        <pc:chgData name="Qichun Yu" userId="41b06322-2f7d-402e-94b1-c47732755abf" providerId="ADAL" clId="{5864EE05-EB73-47F7-9980-DB1EF9C59212}" dt="2018-10-23T23:44:22.220" v="1234" actId="27957"/>
        <pc:sldMkLst>
          <pc:docMk/>
          <pc:sldMk cId="1597886658" sldId="311"/>
        </pc:sldMkLst>
        <pc:spChg chg="mod">
          <ac:chgData name="Qichun Yu" userId="41b06322-2f7d-402e-94b1-c47732755abf" providerId="ADAL" clId="{5864EE05-EB73-47F7-9980-DB1EF9C59212}" dt="2018-10-23T23:43:16.772" v="1230" actId="26606"/>
          <ac:spMkLst>
            <pc:docMk/>
            <pc:sldMk cId="1597886658" sldId="311"/>
            <ac:spMk id="2" creationId="{EFA7A5A6-F4F5-4ED9-B7AD-A554BAFA6500}"/>
          </ac:spMkLst>
        </pc:spChg>
        <pc:spChg chg="add del mod">
          <ac:chgData name="Qichun Yu" userId="41b06322-2f7d-402e-94b1-c47732755abf" providerId="ADAL" clId="{5864EE05-EB73-47F7-9980-DB1EF9C59212}" dt="2018-10-23T23:43:16.772" v="1230" actId="26606"/>
          <ac:spMkLst>
            <pc:docMk/>
            <pc:sldMk cId="1597886658" sldId="311"/>
            <ac:spMk id="3" creationId="{4B52F908-059B-4881-B6FE-92A599D45E19}"/>
          </ac:spMkLst>
        </pc:spChg>
        <pc:spChg chg="add del">
          <ac:chgData name="Qichun Yu" userId="41b06322-2f7d-402e-94b1-c47732755abf" providerId="ADAL" clId="{5864EE05-EB73-47F7-9980-DB1EF9C59212}" dt="2018-10-23T23:43:08.524" v="1221" actId="26606"/>
          <ac:spMkLst>
            <pc:docMk/>
            <pc:sldMk cId="1597886658" sldId="311"/>
            <ac:spMk id="8" creationId="{834FB369-96CE-44F3-A712-25823735AD08}"/>
          </ac:spMkLst>
        </pc:spChg>
        <pc:spChg chg="add del">
          <ac:chgData name="Qichun Yu" userId="41b06322-2f7d-402e-94b1-c47732755abf" providerId="ADAL" clId="{5864EE05-EB73-47F7-9980-DB1EF9C59212}" dt="2018-10-23T23:43:06.195" v="1217" actId="26606"/>
          <ac:spMkLst>
            <pc:docMk/>
            <pc:sldMk cId="1597886658" sldId="311"/>
            <ac:spMk id="10" creationId="{46C2E80F-49A6-4372-B103-219D417A55ED}"/>
          </ac:spMkLst>
        </pc:spChg>
        <pc:spChg chg="add del">
          <ac:chgData name="Qichun Yu" userId="41b06322-2f7d-402e-94b1-c47732755abf" providerId="ADAL" clId="{5864EE05-EB73-47F7-9980-DB1EF9C59212}" dt="2018-10-23T23:43:08.524" v="1221" actId="26606"/>
          <ac:spMkLst>
            <pc:docMk/>
            <pc:sldMk cId="1597886658" sldId="311"/>
            <ac:spMk id="14" creationId="{4B52F908-059B-4881-B6FE-92A599D45E19}"/>
          </ac:spMkLst>
        </pc:spChg>
        <pc:spChg chg="add del">
          <ac:chgData name="Qichun Yu" userId="41b06322-2f7d-402e-94b1-c47732755abf" providerId="ADAL" clId="{5864EE05-EB73-47F7-9980-DB1EF9C59212}" dt="2018-10-23T23:43:12.214" v="1223" actId="26606"/>
          <ac:spMkLst>
            <pc:docMk/>
            <pc:sldMk cId="1597886658" sldId="311"/>
            <ac:spMk id="16" creationId="{8D70B121-56F4-4848-B38B-182089D909FA}"/>
          </ac:spMkLst>
        </pc:spChg>
        <pc:spChg chg="add del">
          <ac:chgData name="Qichun Yu" userId="41b06322-2f7d-402e-94b1-c47732755abf" providerId="ADAL" clId="{5864EE05-EB73-47F7-9980-DB1EF9C59212}" dt="2018-10-23T23:43:12.214" v="1223" actId="26606"/>
          <ac:spMkLst>
            <pc:docMk/>
            <pc:sldMk cId="1597886658" sldId="311"/>
            <ac:spMk id="18" creationId="{4B52F908-059B-4881-B6FE-92A599D45E19}"/>
          </ac:spMkLst>
        </pc:spChg>
        <pc:spChg chg="add del">
          <ac:chgData name="Qichun Yu" userId="41b06322-2f7d-402e-94b1-c47732755abf" providerId="ADAL" clId="{5864EE05-EB73-47F7-9980-DB1EF9C59212}" dt="2018-10-23T23:43:14.648" v="1225" actId="26606"/>
          <ac:spMkLst>
            <pc:docMk/>
            <pc:sldMk cId="1597886658" sldId="311"/>
            <ac:spMk id="20" creationId="{42285737-90EE-47DC-AC80-8AE156B11969}"/>
          </ac:spMkLst>
        </pc:spChg>
        <pc:spChg chg="add del">
          <ac:chgData name="Qichun Yu" userId="41b06322-2f7d-402e-94b1-c47732755abf" providerId="ADAL" clId="{5864EE05-EB73-47F7-9980-DB1EF9C59212}" dt="2018-10-23T23:43:15.924" v="1227" actId="26606"/>
          <ac:spMkLst>
            <pc:docMk/>
            <pc:sldMk cId="1597886658" sldId="311"/>
            <ac:spMk id="28" creationId="{46C2E80F-49A6-4372-B103-219D417A55ED}"/>
          </ac:spMkLst>
        </pc:spChg>
        <pc:spChg chg="add del">
          <ac:chgData name="Qichun Yu" userId="41b06322-2f7d-402e-94b1-c47732755abf" providerId="ADAL" clId="{5864EE05-EB73-47F7-9980-DB1EF9C59212}" dt="2018-10-23T23:43:16.732" v="1229" actId="26606"/>
          <ac:spMkLst>
            <pc:docMk/>
            <pc:sldMk cId="1597886658" sldId="311"/>
            <ac:spMk id="31" creationId="{46C2E80F-49A6-4372-B103-219D417A55ED}"/>
          </ac:spMkLst>
        </pc:spChg>
        <pc:spChg chg="add">
          <ac:chgData name="Qichun Yu" userId="41b06322-2f7d-402e-94b1-c47732755abf" providerId="ADAL" clId="{5864EE05-EB73-47F7-9980-DB1EF9C59212}" dt="2018-10-23T23:43:16.772" v="1230" actId="26606"/>
          <ac:spMkLst>
            <pc:docMk/>
            <pc:sldMk cId="1597886658" sldId="311"/>
            <ac:spMk id="34" creationId="{46C2E80F-49A6-4372-B103-219D417A55ED}"/>
          </ac:spMkLst>
        </pc:spChg>
        <pc:grpChg chg="add del">
          <ac:chgData name="Qichun Yu" userId="41b06322-2f7d-402e-94b1-c47732755abf" providerId="ADAL" clId="{5864EE05-EB73-47F7-9980-DB1EF9C59212}" dt="2018-10-23T23:43:14.648" v="1225" actId="26606"/>
          <ac:grpSpMkLst>
            <pc:docMk/>
            <pc:sldMk cId="1597886658" sldId="311"/>
            <ac:grpSpMk id="21" creationId="{B57BDC17-F1B3-455F-BBF1-680AA1F25C06}"/>
          </ac:grpSpMkLst>
        </pc:grpChg>
        <pc:graphicFrameChg chg="add del">
          <ac:chgData name="Qichun Yu" userId="41b06322-2f7d-402e-94b1-c47732755abf" providerId="ADAL" clId="{5864EE05-EB73-47F7-9980-DB1EF9C59212}" dt="2018-10-23T23:43:06.195" v="1217" actId="26606"/>
          <ac:graphicFrameMkLst>
            <pc:docMk/>
            <pc:sldMk cId="1597886658" sldId="311"/>
            <ac:graphicFrameMk id="5" creationId="{5FDD999B-9A72-439D-BB30-24BF6FDDF526}"/>
          </ac:graphicFrameMkLst>
        </pc:graphicFrameChg>
        <pc:graphicFrameChg chg="add del">
          <ac:chgData name="Qichun Yu" userId="41b06322-2f7d-402e-94b1-c47732755abf" providerId="ADAL" clId="{5864EE05-EB73-47F7-9980-DB1EF9C59212}" dt="2018-10-23T23:43:07.820" v="1219" actId="26606"/>
          <ac:graphicFrameMkLst>
            <pc:docMk/>
            <pc:sldMk cId="1597886658" sldId="311"/>
            <ac:graphicFrameMk id="12" creationId="{153E4145-4FB8-4795-9A8E-B0B8C223A112}"/>
          </ac:graphicFrameMkLst>
        </pc:graphicFrameChg>
        <pc:graphicFrameChg chg="add del">
          <ac:chgData name="Qichun Yu" userId="41b06322-2f7d-402e-94b1-c47732755abf" providerId="ADAL" clId="{5864EE05-EB73-47F7-9980-DB1EF9C59212}" dt="2018-10-23T23:43:14.648" v="1225" actId="26606"/>
          <ac:graphicFrameMkLst>
            <pc:docMk/>
            <pc:sldMk cId="1597886658" sldId="311"/>
            <ac:graphicFrameMk id="26" creationId="{3863D34A-09D8-4DC3-8908-21A78F4ECB9B}"/>
          </ac:graphicFrameMkLst>
        </pc:graphicFrameChg>
        <pc:graphicFrameChg chg="add del">
          <ac:chgData name="Qichun Yu" userId="41b06322-2f7d-402e-94b1-c47732755abf" providerId="ADAL" clId="{5864EE05-EB73-47F7-9980-DB1EF9C59212}" dt="2018-10-23T23:43:15.924" v="1227" actId="26606"/>
          <ac:graphicFrameMkLst>
            <pc:docMk/>
            <pc:sldMk cId="1597886658" sldId="311"/>
            <ac:graphicFrameMk id="29" creationId="{5FDD999B-9A72-439D-BB30-24BF6FDDF526}"/>
          </ac:graphicFrameMkLst>
        </pc:graphicFrameChg>
        <pc:graphicFrameChg chg="add del">
          <ac:chgData name="Qichun Yu" userId="41b06322-2f7d-402e-94b1-c47732755abf" providerId="ADAL" clId="{5864EE05-EB73-47F7-9980-DB1EF9C59212}" dt="2018-10-23T23:43:16.732" v="1229" actId="26606"/>
          <ac:graphicFrameMkLst>
            <pc:docMk/>
            <pc:sldMk cId="1597886658" sldId="311"/>
            <ac:graphicFrameMk id="32" creationId="{23EF378C-DD20-4823-88C8-F3B7FDE5E30F}"/>
          </ac:graphicFrameMkLst>
        </pc:graphicFrameChg>
        <pc:graphicFrameChg chg="add mod">
          <ac:chgData name="Qichun Yu" userId="41b06322-2f7d-402e-94b1-c47732755abf" providerId="ADAL" clId="{5864EE05-EB73-47F7-9980-DB1EF9C59212}" dt="2018-10-23T23:44:22.220" v="1234" actId="27957"/>
          <ac:graphicFrameMkLst>
            <pc:docMk/>
            <pc:sldMk cId="1597886658" sldId="311"/>
            <ac:graphicFrameMk id="35" creationId="{5FDD999B-9A72-439D-BB30-24BF6FDDF526}"/>
          </ac:graphicFrameMkLst>
        </pc:graphicFrameChg>
        <pc:cxnChg chg="add del">
          <ac:chgData name="Qichun Yu" userId="41b06322-2f7d-402e-94b1-c47732755abf" providerId="ADAL" clId="{5864EE05-EB73-47F7-9980-DB1EF9C59212}" dt="2018-10-23T23:43:12.214" v="1223" actId="26606"/>
          <ac:cxnSpMkLst>
            <pc:docMk/>
            <pc:sldMk cId="1597886658" sldId="311"/>
            <ac:cxnSpMk id="17" creationId="{2D72A2C9-F3CA-4216-8BAD-FA4C970C3C4E}"/>
          </ac:cxnSpMkLst>
        </pc:cxnChg>
      </pc:sldChg>
      <pc:sldChg chg="addSp delSp modSp add">
        <pc:chgData name="Qichun Yu" userId="41b06322-2f7d-402e-94b1-c47732755abf" providerId="ADAL" clId="{5864EE05-EB73-47F7-9980-DB1EF9C59212}" dt="2018-10-24T00:00:02.044" v="1402" actId="1076"/>
        <pc:sldMkLst>
          <pc:docMk/>
          <pc:sldMk cId="1093007214" sldId="312"/>
        </pc:sldMkLst>
        <pc:spChg chg="mod">
          <ac:chgData name="Qichun Yu" userId="41b06322-2f7d-402e-94b1-c47732755abf" providerId="ADAL" clId="{5864EE05-EB73-47F7-9980-DB1EF9C59212}" dt="2018-10-23T23:44:50.709" v="1249" actId="20577"/>
          <ac:spMkLst>
            <pc:docMk/>
            <pc:sldMk cId="1093007214" sldId="312"/>
            <ac:spMk id="2" creationId="{0E4B155A-E745-4B83-884A-38751A3DA498}"/>
          </ac:spMkLst>
        </pc:spChg>
        <pc:spChg chg="del">
          <ac:chgData name="Qichun Yu" userId="41b06322-2f7d-402e-94b1-c47732755abf" providerId="ADAL" clId="{5864EE05-EB73-47F7-9980-DB1EF9C59212}" dt="2018-10-23T23:46:21.726" v="1250" actId="931"/>
          <ac:spMkLst>
            <pc:docMk/>
            <pc:sldMk cId="1093007214" sldId="312"/>
            <ac:spMk id="3" creationId="{819524E1-CD6E-4B2D-818A-787B1126B017}"/>
          </ac:spMkLst>
        </pc:spChg>
        <pc:spChg chg="add del mod">
          <ac:chgData name="Qichun Yu" userId="41b06322-2f7d-402e-94b1-c47732755abf" providerId="ADAL" clId="{5864EE05-EB73-47F7-9980-DB1EF9C59212}" dt="2018-10-23T23:53:17.124" v="1276" actId="478"/>
          <ac:spMkLst>
            <pc:docMk/>
            <pc:sldMk cId="1093007214" sldId="312"/>
            <ac:spMk id="8" creationId="{A87F8E1B-D628-4701-B2B1-91DD5FDC426B}"/>
          </ac:spMkLst>
        </pc:spChg>
        <pc:spChg chg="add mod">
          <ac:chgData name="Qichun Yu" userId="41b06322-2f7d-402e-94b1-c47732755abf" providerId="ADAL" clId="{5864EE05-EB73-47F7-9980-DB1EF9C59212}" dt="2018-10-23T23:56:44.629" v="1291" actId="1076"/>
          <ac:spMkLst>
            <pc:docMk/>
            <pc:sldMk cId="1093007214" sldId="312"/>
            <ac:spMk id="9" creationId="{1B1EF83B-069A-4264-923E-1746A1EC183D}"/>
          </ac:spMkLst>
        </pc:spChg>
        <pc:spChg chg="add mod">
          <ac:chgData name="Qichun Yu" userId="41b06322-2f7d-402e-94b1-c47732755abf" providerId="ADAL" clId="{5864EE05-EB73-47F7-9980-DB1EF9C59212}" dt="2018-10-24T00:00:02.044" v="1402" actId="1076"/>
          <ac:spMkLst>
            <pc:docMk/>
            <pc:sldMk cId="1093007214" sldId="312"/>
            <ac:spMk id="12" creationId="{24B06EE0-9297-450B-B432-0F63351A7746}"/>
          </ac:spMkLst>
        </pc:spChg>
        <pc:picChg chg="add mod">
          <ac:chgData name="Qichun Yu" userId="41b06322-2f7d-402e-94b1-c47732755abf" providerId="ADAL" clId="{5864EE05-EB73-47F7-9980-DB1EF9C59212}" dt="2018-10-23T23:56:43.237" v="1290" actId="1076"/>
          <ac:picMkLst>
            <pc:docMk/>
            <pc:sldMk cId="1093007214" sldId="312"/>
            <ac:picMk id="5" creationId="{057ED566-B837-4F28-8B8A-5FCE81A45113}"/>
          </ac:picMkLst>
        </pc:picChg>
        <pc:picChg chg="add del mod">
          <ac:chgData name="Qichun Yu" userId="41b06322-2f7d-402e-94b1-c47732755abf" providerId="ADAL" clId="{5864EE05-EB73-47F7-9980-DB1EF9C59212}" dt="2018-10-23T23:48:11.117" v="1270" actId="478"/>
          <ac:picMkLst>
            <pc:docMk/>
            <pc:sldMk cId="1093007214" sldId="312"/>
            <ac:picMk id="7" creationId="{0D078649-D391-41BE-866E-0ECD477E18FF}"/>
          </ac:picMkLst>
        </pc:picChg>
        <pc:picChg chg="add mod">
          <ac:chgData name="Qichun Yu" userId="41b06322-2f7d-402e-94b1-c47732755abf" providerId="ADAL" clId="{5864EE05-EB73-47F7-9980-DB1EF9C59212}" dt="2018-10-23T23:56:47.315" v="1293" actId="1076"/>
          <ac:picMkLst>
            <pc:docMk/>
            <pc:sldMk cId="1093007214" sldId="312"/>
            <ac:picMk id="11" creationId="{221188B4-443C-4499-BC51-03D9BEE3F30F}"/>
          </ac:picMkLst>
        </pc:picChg>
      </pc:sldChg>
      <pc:sldChg chg="addSp delSp modSp add mod setBg setClrOvrMap delDesignElem">
        <pc:chgData name="Qichun Yu" userId="41b06322-2f7d-402e-94b1-c47732755abf" providerId="ADAL" clId="{5864EE05-EB73-47F7-9980-DB1EF9C59212}" dt="2018-10-28T14:53:31.964" v="2658"/>
        <pc:sldMkLst>
          <pc:docMk/>
          <pc:sldMk cId="2063258303" sldId="313"/>
        </pc:sldMkLst>
        <pc:spChg chg="mod">
          <ac:chgData name="Qichun Yu" userId="41b06322-2f7d-402e-94b1-c47732755abf" providerId="ADAL" clId="{5864EE05-EB73-47F7-9980-DB1EF9C59212}" dt="2018-10-28T14:50:59.352" v="2643" actId="26606"/>
          <ac:spMkLst>
            <pc:docMk/>
            <pc:sldMk cId="2063258303" sldId="313"/>
            <ac:spMk id="2" creationId="{82D3B737-7364-4FCE-BFDA-33CC70F7EB3A}"/>
          </ac:spMkLst>
        </pc:spChg>
        <pc:spChg chg="add del mod">
          <ac:chgData name="Qichun Yu" userId="41b06322-2f7d-402e-94b1-c47732755abf" providerId="ADAL" clId="{5864EE05-EB73-47F7-9980-DB1EF9C59212}" dt="2018-10-28T14:49:24.462" v="2632"/>
          <ac:spMkLst>
            <pc:docMk/>
            <pc:sldMk cId="2063258303" sldId="313"/>
            <ac:spMk id="3" creationId="{5DDDF298-BE11-4E42-94B3-5AFD407ED8EC}"/>
          </ac:spMkLst>
        </pc:spChg>
        <pc:spChg chg="add del">
          <ac:chgData name="Qichun Yu" userId="41b06322-2f7d-402e-94b1-c47732755abf" providerId="ADAL" clId="{5864EE05-EB73-47F7-9980-DB1EF9C59212}" dt="2018-10-28T14:48:52.092" v="2628" actId="26606"/>
          <ac:spMkLst>
            <pc:docMk/>
            <pc:sldMk cId="2063258303" sldId="313"/>
            <ac:spMk id="5" creationId="{15911E3A-C35B-4EF7-A355-B84E9A14AF4D}"/>
          </ac:spMkLst>
        </pc:spChg>
        <pc:spChg chg="add del mod">
          <ac:chgData name="Qichun Yu" userId="41b06322-2f7d-402e-94b1-c47732755abf" providerId="ADAL" clId="{5864EE05-EB73-47F7-9980-DB1EF9C59212}" dt="2018-10-28T14:49:49.329" v="2636"/>
          <ac:spMkLst>
            <pc:docMk/>
            <pc:sldMk cId="2063258303" sldId="313"/>
            <ac:spMk id="6" creationId="{218FD1A6-2A0B-4AF0-95BB-038F3A9B7ED3}"/>
          </ac:spMkLst>
        </pc:spChg>
        <pc:spChg chg="add del mod">
          <ac:chgData name="Qichun Yu" userId="41b06322-2f7d-402e-94b1-c47732755abf" providerId="ADAL" clId="{5864EE05-EB73-47F7-9980-DB1EF9C59212}" dt="2018-10-28T14:50:14.636" v="2641" actId="26606"/>
          <ac:spMkLst>
            <pc:docMk/>
            <pc:sldMk cId="2063258303" sldId="313"/>
            <ac:spMk id="7" creationId="{F67CC86F-979F-4D03-909E-88AF20365096}"/>
          </ac:spMkLst>
        </pc:spChg>
        <pc:spChg chg="del">
          <ac:chgData name="Qichun Yu" userId="41b06322-2f7d-402e-94b1-c47732755abf" providerId="ADAL" clId="{5864EE05-EB73-47F7-9980-DB1EF9C59212}" dt="2018-10-28T14:48:19.092" v="2626"/>
          <ac:spMkLst>
            <pc:docMk/>
            <pc:sldMk cId="2063258303" sldId="313"/>
            <ac:spMk id="8" creationId="{B547373F-AF2E-4907-B442-9F902B387FD0}"/>
          </ac:spMkLst>
        </pc:spChg>
        <pc:spChg chg="add del">
          <ac:chgData name="Qichun Yu" userId="41b06322-2f7d-402e-94b1-c47732755abf" providerId="ADAL" clId="{5864EE05-EB73-47F7-9980-DB1EF9C59212}" dt="2018-10-28T14:49:02.420" v="2630" actId="26606"/>
          <ac:spMkLst>
            <pc:docMk/>
            <pc:sldMk cId="2063258303" sldId="313"/>
            <ac:spMk id="38" creationId="{4351DFE5-F63D-4BE0-BDA9-E3EB88F01AA5}"/>
          </ac:spMkLst>
        </pc:spChg>
        <pc:spChg chg="add del">
          <ac:chgData name="Qichun Yu" userId="41b06322-2f7d-402e-94b1-c47732755abf" providerId="ADAL" clId="{5864EE05-EB73-47F7-9980-DB1EF9C59212}" dt="2018-10-28T14:49:45.877" v="2635" actId="26606"/>
          <ac:spMkLst>
            <pc:docMk/>
            <pc:sldMk cId="2063258303" sldId="313"/>
            <ac:spMk id="41" creationId="{3B854194-185D-494D-905C-7C7CB2E30F6E}"/>
          </ac:spMkLst>
        </pc:spChg>
        <pc:spChg chg="add del">
          <ac:chgData name="Qichun Yu" userId="41b06322-2f7d-402e-94b1-c47732755abf" providerId="ADAL" clId="{5864EE05-EB73-47F7-9980-DB1EF9C59212}" dt="2018-10-28T14:49:45.877" v="2635" actId="26606"/>
          <ac:spMkLst>
            <pc:docMk/>
            <pc:sldMk cId="2063258303" sldId="313"/>
            <ac:spMk id="42" creationId="{B4F5FA0D-0104-4987-8241-EFF7C85B88DE}"/>
          </ac:spMkLst>
        </pc:spChg>
        <pc:spChg chg="add del">
          <ac:chgData name="Qichun Yu" userId="41b06322-2f7d-402e-94b1-c47732755abf" providerId="ADAL" clId="{5864EE05-EB73-47F7-9980-DB1EF9C59212}" dt="2018-10-28T14:50:14.636" v="2641" actId="26606"/>
          <ac:spMkLst>
            <pc:docMk/>
            <pc:sldMk cId="2063258303" sldId="313"/>
            <ac:spMk id="47" creationId="{48A740BC-A0AA-45E0-B899-2AE9C6FE11CA}"/>
          </ac:spMkLst>
        </pc:spChg>
        <pc:spChg chg="add del">
          <ac:chgData name="Qichun Yu" userId="41b06322-2f7d-402e-94b1-c47732755abf" providerId="ADAL" clId="{5864EE05-EB73-47F7-9980-DB1EF9C59212}" dt="2018-10-28T14:50:59.352" v="2643" actId="26606"/>
          <ac:spMkLst>
            <pc:docMk/>
            <pc:sldMk cId="2063258303" sldId="313"/>
            <ac:spMk id="54" creationId="{B547373F-AF2E-4907-B442-9F902B387FD0}"/>
          </ac:spMkLst>
        </pc:spChg>
        <pc:spChg chg="add">
          <ac:chgData name="Qichun Yu" userId="41b06322-2f7d-402e-94b1-c47732755abf" providerId="ADAL" clId="{5864EE05-EB73-47F7-9980-DB1EF9C59212}" dt="2018-10-28T14:50:59.352" v="2643" actId="26606"/>
          <ac:spMkLst>
            <pc:docMk/>
            <pc:sldMk cId="2063258303" sldId="313"/>
            <ac:spMk id="59" creationId="{6753252F-4873-4F63-801D-CC719279A7D5}"/>
          </ac:spMkLst>
        </pc:spChg>
        <pc:spChg chg="add">
          <ac:chgData name="Qichun Yu" userId="41b06322-2f7d-402e-94b1-c47732755abf" providerId="ADAL" clId="{5864EE05-EB73-47F7-9980-DB1EF9C59212}" dt="2018-10-28T14:50:59.352" v="2643" actId="26606"/>
          <ac:spMkLst>
            <pc:docMk/>
            <pc:sldMk cId="2063258303" sldId="313"/>
            <ac:spMk id="61" creationId="{047C8CCB-F95D-4249-92DD-651249D3535A}"/>
          </ac:spMkLst>
        </pc:spChg>
        <pc:grpChg chg="add del">
          <ac:chgData name="Qichun Yu" userId="41b06322-2f7d-402e-94b1-c47732755abf" providerId="ADAL" clId="{5864EE05-EB73-47F7-9980-DB1EF9C59212}" dt="2018-10-28T14:48:52.092" v="2628" actId="26606"/>
          <ac:grpSpMkLst>
            <pc:docMk/>
            <pc:sldMk cId="2063258303" sldId="313"/>
            <ac:grpSpMk id="10" creationId="{E21ADB3D-AD65-44B4-847D-5E90E90A5D16}"/>
          </ac:grpSpMkLst>
        </pc:grpChg>
        <pc:grpChg chg="add del">
          <ac:chgData name="Qichun Yu" userId="41b06322-2f7d-402e-94b1-c47732755abf" providerId="ADAL" clId="{5864EE05-EB73-47F7-9980-DB1EF9C59212}" dt="2018-10-28T14:48:52.092" v="2628" actId="26606"/>
          <ac:grpSpMkLst>
            <pc:docMk/>
            <pc:sldMk cId="2063258303" sldId="313"/>
            <ac:grpSpMk id="33" creationId="{5F8A7F7F-DD1A-4F41-98AC-B9CE2A620CDC}"/>
          </ac:grpSpMkLst>
        </pc:grpChg>
        <pc:graphicFrameChg chg="del">
          <ac:chgData name="Qichun Yu" userId="41b06322-2f7d-402e-94b1-c47732755abf" providerId="ADAL" clId="{5864EE05-EB73-47F7-9980-DB1EF9C59212}" dt="2018-10-28T14:47:43.024" v="2624" actId="478"/>
          <ac:graphicFrameMkLst>
            <pc:docMk/>
            <pc:sldMk cId="2063258303" sldId="313"/>
            <ac:graphicFrameMk id="4" creationId="{EF52C36A-4D49-4654-964F-FFB5FA5F702F}"/>
          </ac:graphicFrameMkLst>
        </pc:graphicFrameChg>
        <pc:graphicFrameChg chg="add del mod modGraphic">
          <ac:chgData name="Qichun Yu" userId="41b06322-2f7d-402e-94b1-c47732755abf" providerId="ADAL" clId="{5864EE05-EB73-47F7-9980-DB1EF9C59212}" dt="2018-10-28T14:51:01.838" v="2644" actId="478"/>
          <ac:graphicFrameMkLst>
            <pc:docMk/>
            <pc:sldMk cId="2063258303" sldId="313"/>
            <ac:graphicFrameMk id="9" creationId="{5B0A9502-2B1F-4A57-AA97-874019C35D02}"/>
          </ac:graphicFrameMkLst>
        </pc:graphicFrameChg>
        <pc:graphicFrameChg chg="add del mod">
          <ac:chgData name="Qichun Yu" userId="41b06322-2f7d-402e-94b1-c47732755abf" providerId="ADAL" clId="{5864EE05-EB73-47F7-9980-DB1EF9C59212}" dt="2018-10-28T14:49:39.120" v="2634" actId="478"/>
          <ac:graphicFrameMkLst>
            <pc:docMk/>
            <pc:sldMk cId="2063258303" sldId="313"/>
            <ac:graphicFrameMk id="37" creationId="{D94C1768-5C4C-4540-A939-2FCEC1DE69E8}"/>
          </ac:graphicFrameMkLst>
        </pc:graphicFrameChg>
        <pc:graphicFrameChg chg="add del mod">
          <ac:chgData name="Qichun Yu" userId="41b06322-2f7d-402e-94b1-c47732755abf" providerId="ADAL" clId="{5864EE05-EB73-47F7-9980-DB1EF9C59212}" dt="2018-10-28T14:50:09.039" v="2640" actId="478"/>
          <ac:graphicFrameMkLst>
            <pc:docMk/>
            <pc:sldMk cId="2063258303" sldId="313"/>
            <ac:graphicFrameMk id="43" creationId="{91C5CB2F-4746-4D30-8270-699E7642CE05}"/>
          </ac:graphicFrameMkLst>
        </pc:graphicFrameChg>
        <pc:graphicFrameChg chg="add mod">
          <ac:chgData name="Qichun Yu" userId="41b06322-2f7d-402e-94b1-c47732755abf" providerId="ADAL" clId="{5864EE05-EB73-47F7-9980-DB1EF9C59212}" dt="2018-10-28T14:53:31.964" v="2658"/>
          <ac:graphicFrameMkLst>
            <pc:docMk/>
            <pc:sldMk cId="2063258303" sldId="313"/>
            <ac:graphicFrameMk id="48" creationId="{423873DE-3DA4-4067-B8F2-C16BFB753269}"/>
          </ac:graphicFrameMkLst>
        </pc:graphicFrameChg>
        <pc:picChg chg="add del">
          <ac:chgData name="Qichun Yu" userId="41b06322-2f7d-402e-94b1-c47732755abf" providerId="ADAL" clId="{5864EE05-EB73-47F7-9980-DB1EF9C59212}" dt="2018-10-28T14:49:45.877" v="2635" actId="26606"/>
          <ac:picMkLst>
            <pc:docMk/>
            <pc:sldMk cId="2063258303" sldId="313"/>
            <ac:picMk id="12" creationId="{2897127E-6CEF-446C-BE87-93B7C46E49D1}"/>
          </ac:picMkLst>
        </pc:picChg>
        <pc:picChg chg="add del">
          <ac:chgData name="Qichun Yu" userId="41b06322-2f7d-402e-94b1-c47732755abf" providerId="ADAL" clId="{5864EE05-EB73-47F7-9980-DB1EF9C59212}" dt="2018-10-28T14:49:02.420" v="2630" actId="26606"/>
          <ac:picMkLst>
            <pc:docMk/>
            <pc:sldMk cId="2063258303" sldId="313"/>
            <ac:picMk id="39" creationId="{3AA16612-ACD2-4A16-8F2B-4514FD6BF28F}"/>
          </ac:picMkLst>
        </pc:picChg>
        <pc:cxnChg chg="add del">
          <ac:chgData name="Qichun Yu" userId="41b06322-2f7d-402e-94b1-c47732755abf" providerId="ADAL" clId="{5864EE05-EB73-47F7-9980-DB1EF9C59212}" dt="2018-10-28T14:50:14.636" v="2641" actId="26606"/>
          <ac:cxnSpMkLst>
            <pc:docMk/>
            <pc:sldMk cId="2063258303" sldId="313"/>
            <ac:cxnSpMk id="49" creationId="{B874EF51-C858-4BB9-97C3-D17755787127}"/>
          </ac:cxnSpMkLst>
        </pc:cxnChg>
      </pc:sldChg>
      <pc:sldChg chg="modSp add">
        <pc:chgData name="Qichun Yu" userId="41b06322-2f7d-402e-94b1-c47732755abf" providerId="ADAL" clId="{5864EE05-EB73-47F7-9980-DB1EF9C59212}" dt="2018-11-05T03:18:52.304" v="3848" actId="20577"/>
        <pc:sldMkLst>
          <pc:docMk/>
          <pc:sldMk cId="2412962767" sldId="314"/>
        </pc:sldMkLst>
        <pc:spChg chg="mod">
          <ac:chgData name="Qichun Yu" userId="41b06322-2f7d-402e-94b1-c47732755abf" providerId="ADAL" clId="{5864EE05-EB73-47F7-9980-DB1EF9C59212}" dt="2018-10-29T03:36:07.902" v="2676"/>
          <ac:spMkLst>
            <pc:docMk/>
            <pc:sldMk cId="2412962767" sldId="314"/>
            <ac:spMk id="2" creationId="{FC3A7BA4-C1EC-42BD-A000-56994AA55436}"/>
          </ac:spMkLst>
        </pc:spChg>
        <pc:graphicFrameChg chg="mod">
          <ac:chgData name="Qichun Yu" userId="41b06322-2f7d-402e-94b1-c47732755abf" providerId="ADAL" clId="{5864EE05-EB73-47F7-9980-DB1EF9C59212}" dt="2018-11-05T03:18:52.304" v="3848" actId="20577"/>
          <ac:graphicFrameMkLst>
            <pc:docMk/>
            <pc:sldMk cId="2412962767" sldId="314"/>
            <ac:graphicFrameMk id="4" creationId="{A4A73D9B-3492-4603-8F4F-29AD27C41EB6}"/>
          </ac:graphicFrameMkLst>
        </pc:graphicFrameChg>
        <pc:graphicFrameChg chg="mod">
          <ac:chgData name="Qichun Yu" userId="41b06322-2f7d-402e-94b1-c47732755abf" providerId="ADAL" clId="{5864EE05-EB73-47F7-9980-DB1EF9C59212}" dt="2018-10-29T03:47:45.824" v="3031" actId="113"/>
          <ac:graphicFrameMkLst>
            <pc:docMk/>
            <pc:sldMk cId="2412962767" sldId="314"/>
            <ac:graphicFrameMk id="12" creationId="{3E27EA0C-99E8-4CA5-8B26-0DA7E0873C05}"/>
          </ac:graphicFrameMkLst>
        </pc:graphicFrameChg>
      </pc:sldChg>
      <pc:sldChg chg="addSp delSp modSp add mod ord setBg setClrOvrMap">
        <pc:chgData name="Qichun Yu" userId="41b06322-2f7d-402e-94b1-c47732755abf" providerId="ADAL" clId="{5864EE05-EB73-47F7-9980-DB1EF9C59212}" dt="2018-11-05T03:22:43.148" v="3863" actId="20577"/>
        <pc:sldMkLst>
          <pc:docMk/>
          <pc:sldMk cId="646770825" sldId="316"/>
        </pc:sldMkLst>
        <pc:spChg chg="mod">
          <ac:chgData name="Qichun Yu" userId="41b06322-2f7d-402e-94b1-c47732755abf" providerId="ADAL" clId="{5864EE05-EB73-47F7-9980-DB1EF9C59212}" dt="2018-10-29T11:15:49.810" v="3222" actId="26606"/>
          <ac:spMkLst>
            <pc:docMk/>
            <pc:sldMk cId="646770825" sldId="316"/>
            <ac:spMk id="2" creationId="{5A28C61C-12BE-4774-9518-F4D9B434FA2B}"/>
          </ac:spMkLst>
        </pc:spChg>
        <pc:spChg chg="add del mod">
          <ac:chgData name="Qichun Yu" userId="41b06322-2f7d-402e-94b1-c47732755abf" providerId="ADAL" clId="{5864EE05-EB73-47F7-9980-DB1EF9C59212}" dt="2018-10-29T10:49:35.703" v="3125" actId="478"/>
          <ac:spMkLst>
            <pc:docMk/>
            <pc:sldMk cId="646770825" sldId="316"/>
            <ac:spMk id="4" creationId="{2FC99799-C3AB-4A61-9B2D-06B853C413F6}"/>
          </ac:spMkLst>
        </pc:spChg>
        <pc:spChg chg="add del mod">
          <ac:chgData name="Qichun Yu" userId="41b06322-2f7d-402e-94b1-c47732755abf" providerId="ADAL" clId="{5864EE05-EB73-47F7-9980-DB1EF9C59212}" dt="2018-10-29T11:16:12.057" v="3226" actId="478"/>
          <ac:spMkLst>
            <pc:docMk/>
            <pc:sldMk cId="646770825" sldId="316"/>
            <ac:spMk id="8" creationId="{0C61644A-ED7D-4FAF-BC12-CDE2D8F59790}"/>
          </ac:spMkLst>
        </pc:spChg>
        <pc:spChg chg="del">
          <ac:chgData name="Qichun Yu" userId="41b06322-2f7d-402e-94b1-c47732755abf" providerId="ADAL" clId="{5864EE05-EB73-47F7-9980-DB1EF9C59212}" dt="2018-10-29T10:48:58.749" v="3123" actId="26606"/>
          <ac:spMkLst>
            <pc:docMk/>
            <pc:sldMk cId="646770825" sldId="316"/>
            <ac:spMk id="12" creationId="{867D4867-5BA7-4462-B2F6-A23F4A622AA7}"/>
          </ac:spMkLst>
        </pc:spChg>
        <pc:spChg chg="add del">
          <ac:chgData name="Qichun Yu" userId="41b06322-2f7d-402e-94b1-c47732755abf" providerId="ADAL" clId="{5864EE05-EB73-47F7-9980-DB1EF9C59212}" dt="2018-10-29T11:14:36.065" v="3206" actId="26606"/>
          <ac:spMkLst>
            <pc:docMk/>
            <pc:sldMk cId="646770825" sldId="316"/>
            <ac:spMk id="17" creationId="{3BAF1561-20C4-41FD-A35F-BF2B9E727F3E}"/>
          </ac:spMkLst>
        </pc:spChg>
        <pc:spChg chg="add del">
          <ac:chgData name="Qichun Yu" userId="41b06322-2f7d-402e-94b1-c47732755abf" providerId="ADAL" clId="{5864EE05-EB73-47F7-9980-DB1EF9C59212}" dt="2018-10-29T11:14:36.065" v="3206" actId="26606"/>
          <ac:spMkLst>
            <pc:docMk/>
            <pc:sldMk cId="646770825" sldId="316"/>
            <ac:spMk id="19" creationId="{839DC788-B140-4F3E-A91E-CB3E70ED940A}"/>
          </ac:spMkLst>
        </pc:spChg>
        <pc:spChg chg="add del">
          <ac:chgData name="Qichun Yu" userId="41b06322-2f7d-402e-94b1-c47732755abf" providerId="ADAL" clId="{5864EE05-EB73-47F7-9980-DB1EF9C59212}" dt="2018-10-29T11:14:16.288" v="3199" actId="26606"/>
          <ac:spMkLst>
            <pc:docMk/>
            <pc:sldMk cId="646770825" sldId="316"/>
            <ac:spMk id="26" creationId="{CF62D2A7-8207-488C-9F46-316BA81A16C8}"/>
          </ac:spMkLst>
        </pc:spChg>
        <pc:spChg chg="add del">
          <ac:chgData name="Qichun Yu" userId="41b06322-2f7d-402e-94b1-c47732755abf" providerId="ADAL" clId="{5864EE05-EB73-47F7-9980-DB1EF9C59212}" dt="2018-10-29T11:14:16.288" v="3199" actId="26606"/>
          <ac:spMkLst>
            <pc:docMk/>
            <pc:sldMk cId="646770825" sldId="316"/>
            <ac:spMk id="28" creationId="{52AC6D7F-F068-4E11-BB06-F601D89BB980}"/>
          </ac:spMkLst>
        </pc:spChg>
        <pc:spChg chg="add del">
          <ac:chgData name="Qichun Yu" userId="41b06322-2f7d-402e-94b1-c47732755abf" providerId="ADAL" clId="{5864EE05-EB73-47F7-9980-DB1EF9C59212}" dt="2018-10-29T11:14:23.809" v="3201" actId="26606"/>
          <ac:spMkLst>
            <pc:docMk/>
            <pc:sldMk cId="646770825" sldId="316"/>
            <ac:spMk id="30" creationId="{E862BE82-D00D-42C1-BF16-93AA37870C32}"/>
          </ac:spMkLst>
        </pc:spChg>
        <pc:spChg chg="add del">
          <ac:chgData name="Qichun Yu" userId="41b06322-2f7d-402e-94b1-c47732755abf" providerId="ADAL" clId="{5864EE05-EB73-47F7-9980-DB1EF9C59212}" dt="2018-10-29T11:14:23.809" v="3201" actId="26606"/>
          <ac:spMkLst>
            <pc:docMk/>
            <pc:sldMk cId="646770825" sldId="316"/>
            <ac:spMk id="31" creationId="{F6D92C2D-1D3D-4974-918C-06579FB354A9}"/>
          </ac:spMkLst>
        </pc:spChg>
        <pc:spChg chg="add del">
          <ac:chgData name="Qichun Yu" userId="41b06322-2f7d-402e-94b1-c47732755abf" providerId="ADAL" clId="{5864EE05-EB73-47F7-9980-DB1EF9C59212}" dt="2018-10-29T11:14:31.465" v="3203" actId="26606"/>
          <ac:spMkLst>
            <pc:docMk/>
            <pc:sldMk cId="646770825" sldId="316"/>
            <ac:spMk id="33" creationId="{179F7551-E956-43CB-8F36-268A5DA443BE}"/>
          </ac:spMkLst>
        </pc:spChg>
        <pc:spChg chg="add del">
          <ac:chgData name="Qichun Yu" userId="41b06322-2f7d-402e-94b1-c47732755abf" providerId="ADAL" clId="{5864EE05-EB73-47F7-9980-DB1EF9C59212}" dt="2018-10-29T11:14:31.465" v="3203" actId="26606"/>
          <ac:spMkLst>
            <pc:docMk/>
            <pc:sldMk cId="646770825" sldId="316"/>
            <ac:spMk id="34" creationId="{41A48365-B48D-490D-A7DE-D85CC9AD2FD7}"/>
          </ac:spMkLst>
        </pc:spChg>
        <pc:spChg chg="add del">
          <ac:chgData name="Qichun Yu" userId="41b06322-2f7d-402e-94b1-c47732755abf" providerId="ADAL" clId="{5864EE05-EB73-47F7-9980-DB1EF9C59212}" dt="2018-10-29T11:14:31.465" v="3203" actId="26606"/>
          <ac:spMkLst>
            <pc:docMk/>
            <pc:sldMk cId="646770825" sldId="316"/>
            <ac:spMk id="35" creationId="{521F05AC-2996-48A9-9B40-1A0FC53D769B}"/>
          </ac:spMkLst>
        </pc:spChg>
        <pc:spChg chg="add del">
          <ac:chgData name="Qichun Yu" userId="41b06322-2f7d-402e-94b1-c47732755abf" providerId="ADAL" clId="{5864EE05-EB73-47F7-9980-DB1EF9C59212}" dt="2018-10-29T11:14:36.056" v="3205" actId="26606"/>
          <ac:spMkLst>
            <pc:docMk/>
            <pc:sldMk cId="646770825" sldId="316"/>
            <ac:spMk id="37" creationId="{E862BE82-D00D-42C1-BF16-93AA37870C32}"/>
          </ac:spMkLst>
        </pc:spChg>
        <pc:spChg chg="add del">
          <ac:chgData name="Qichun Yu" userId="41b06322-2f7d-402e-94b1-c47732755abf" providerId="ADAL" clId="{5864EE05-EB73-47F7-9980-DB1EF9C59212}" dt="2018-10-29T11:14:36.056" v="3205" actId="26606"/>
          <ac:spMkLst>
            <pc:docMk/>
            <pc:sldMk cId="646770825" sldId="316"/>
            <ac:spMk id="38" creationId="{F6D92C2D-1D3D-4974-918C-06579FB354A9}"/>
          </ac:spMkLst>
        </pc:spChg>
        <pc:spChg chg="add del">
          <ac:chgData name="Qichun Yu" userId="41b06322-2f7d-402e-94b1-c47732755abf" providerId="ADAL" clId="{5864EE05-EB73-47F7-9980-DB1EF9C59212}" dt="2018-10-29T11:15:49.810" v="3222" actId="26606"/>
          <ac:spMkLst>
            <pc:docMk/>
            <pc:sldMk cId="646770825" sldId="316"/>
            <ac:spMk id="40" creationId="{CF62D2A7-8207-488C-9F46-316BA81A16C8}"/>
          </ac:spMkLst>
        </pc:spChg>
        <pc:spChg chg="add del">
          <ac:chgData name="Qichun Yu" userId="41b06322-2f7d-402e-94b1-c47732755abf" providerId="ADAL" clId="{5864EE05-EB73-47F7-9980-DB1EF9C59212}" dt="2018-10-29T11:15:49.810" v="3222" actId="26606"/>
          <ac:spMkLst>
            <pc:docMk/>
            <pc:sldMk cId="646770825" sldId="316"/>
            <ac:spMk id="41" creationId="{52AC6D7F-F068-4E11-BB06-F601D89BB980}"/>
          </ac:spMkLst>
        </pc:spChg>
        <pc:spChg chg="add del">
          <ac:chgData name="Qichun Yu" userId="41b06322-2f7d-402e-94b1-c47732755abf" providerId="ADAL" clId="{5864EE05-EB73-47F7-9980-DB1EF9C59212}" dt="2018-10-29T11:15:44.123" v="3216" actId="26606"/>
          <ac:spMkLst>
            <pc:docMk/>
            <pc:sldMk cId="646770825" sldId="316"/>
            <ac:spMk id="46" creationId="{E02F3C71-C981-4614-98EA-D6C494F8091E}"/>
          </ac:spMkLst>
        </pc:spChg>
        <pc:spChg chg="add del">
          <ac:chgData name="Qichun Yu" userId="41b06322-2f7d-402e-94b1-c47732755abf" providerId="ADAL" clId="{5864EE05-EB73-47F7-9980-DB1EF9C59212}" dt="2018-10-29T11:15:46.123" v="3218" actId="26606"/>
          <ac:spMkLst>
            <pc:docMk/>
            <pc:sldMk cId="646770825" sldId="316"/>
            <ac:spMk id="48" creationId="{E02F3C71-C981-4614-98EA-D6C494F8091E}"/>
          </ac:spMkLst>
        </pc:spChg>
        <pc:spChg chg="add del">
          <ac:chgData name="Qichun Yu" userId="41b06322-2f7d-402e-94b1-c47732755abf" providerId="ADAL" clId="{5864EE05-EB73-47F7-9980-DB1EF9C59212}" dt="2018-10-29T11:15:47.092" v="3220" actId="26606"/>
          <ac:spMkLst>
            <pc:docMk/>
            <pc:sldMk cId="646770825" sldId="316"/>
            <ac:spMk id="50" creationId="{E02F3C71-C981-4614-98EA-D6C494F8091E}"/>
          </ac:spMkLst>
        </pc:spChg>
        <pc:spChg chg="add del">
          <ac:chgData name="Qichun Yu" userId="41b06322-2f7d-402e-94b1-c47732755abf" providerId="ADAL" clId="{5864EE05-EB73-47F7-9980-DB1EF9C59212}" dt="2018-10-29T11:15:49.810" v="3222" actId="26606"/>
          <ac:spMkLst>
            <pc:docMk/>
            <pc:sldMk cId="646770825" sldId="316"/>
            <ac:spMk id="52" creationId="{E02F3C71-C981-4614-98EA-D6C494F8091E}"/>
          </ac:spMkLst>
        </pc:spChg>
        <pc:graphicFrameChg chg="del">
          <ac:chgData name="Qichun Yu" userId="41b06322-2f7d-402e-94b1-c47732755abf" providerId="ADAL" clId="{5864EE05-EB73-47F7-9980-DB1EF9C59212}" dt="2018-10-29T10:48:33.939" v="3122" actId="478"/>
          <ac:graphicFrameMkLst>
            <pc:docMk/>
            <pc:sldMk cId="646770825" sldId="316"/>
            <ac:graphicFrameMk id="5" creationId="{786F5004-0BDD-47AF-92A9-B45A416B7878}"/>
          </ac:graphicFrameMkLst>
        </pc:graphicFrameChg>
        <pc:graphicFrameChg chg="add del mod modGraphic">
          <ac:chgData name="Qichun Yu" userId="41b06322-2f7d-402e-94b1-c47732755abf" providerId="ADAL" clId="{5864EE05-EB73-47F7-9980-DB1EF9C59212}" dt="2018-10-29T11:13:56.140" v="3197" actId="478"/>
          <ac:graphicFrameMkLst>
            <pc:docMk/>
            <pc:sldMk cId="646770825" sldId="316"/>
            <ac:graphicFrameMk id="13" creationId="{917E8273-5604-441C-904D-DFE831F7E7A1}"/>
          </ac:graphicFrameMkLst>
        </pc:graphicFrameChg>
        <pc:graphicFrameChg chg="add mod modGraphic">
          <ac:chgData name="Qichun Yu" userId="41b06322-2f7d-402e-94b1-c47732755abf" providerId="ADAL" clId="{5864EE05-EB73-47F7-9980-DB1EF9C59212}" dt="2018-11-05T03:22:43.148" v="3863" actId="20577"/>
          <ac:graphicFrameMkLst>
            <pc:docMk/>
            <pc:sldMk cId="646770825" sldId="316"/>
            <ac:graphicFrameMk id="27" creationId="{5B1894DD-EBB4-43BF-B156-FC3E16F96023}"/>
          </ac:graphicFrameMkLst>
        </pc:graphicFrameChg>
        <pc:picChg chg="mod ord">
          <ac:chgData name="Qichun Yu" userId="41b06322-2f7d-402e-94b1-c47732755abf" providerId="ADAL" clId="{5864EE05-EB73-47F7-9980-DB1EF9C59212}" dt="2018-10-29T11:15:49.810" v="3222" actId="26606"/>
          <ac:picMkLst>
            <pc:docMk/>
            <pc:sldMk cId="646770825" sldId="316"/>
            <ac:picMk id="7" creationId="{AEA965B9-81BA-42C7-86A3-DCEE4B3D9650}"/>
          </ac:picMkLst>
        </pc:picChg>
        <pc:picChg chg="add del">
          <ac:chgData name="Qichun Yu" userId="41b06322-2f7d-402e-94b1-c47732755abf" providerId="ADAL" clId="{5864EE05-EB73-47F7-9980-DB1EF9C59212}" dt="2018-10-29T10:49:35.703" v="3125" actId="478"/>
          <ac:picMkLst>
            <pc:docMk/>
            <pc:sldMk cId="646770825" sldId="316"/>
            <ac:picMk id="1026" creationId="{DE213432-2F36-4F82-8337-CADA7F624497}"/>
          </ac:picMkLst>
        </pc:picChg>
        <pc:cxnChg chg="add del">
          <ac:chgData name="Qichun Yu" userId="41b06322-2f7d-402e-94b1-c47732755abf" providerId="ADAL" clId="{5864EE05-EB73-47F7-9980-DB1EF9C59212}" dt="2018-10-29T11:14:36.065" v="3206" actId="26606"/>
          <ac:cxnSpMkLst>
            <pc:docMk/>
            <pc:sldMk cId="646770825" sldId="316"/>
            <ac:cxnSpMk id="21" creationId="{FC18D930-0EEE-448F-ABF1-2AA3C83DA552}"/>
          </ac:cxnSpMkLst>
        </pc:cxnChg>
      </pc:sldChg>
      <pc:sldChg chg="addSp delSp modSp add mod setBg setClrOvrMap">
        <pc:chgData name="Qichun Yu" userId="41b06322-2f7d-402e-94b1-c47732755abf" providerId="ADAL" clId="{5864EE05-EB73-47F7-9980-DB1EF9C59212}" dt="2018-11-05T03:19:39.245" v="3852" actId="20577"/>
        <pc:sldMkLst>
          <pc:docMk/>
          <pc:sldMk cId="1181046147" sldId="317"/>
        </pc:sldMkLst>
        <pc:spChg chg="mod">
          <ac:chgData name="Qichun Yu" userId="41b06322-2f7d-402e-94b1-c47732755abf" providerId="ADAL" clId="{5864EE05-EB73-47F7-9980-DB1EF9C59212}" dt="2018-10-29T12:46:12.061" v="3296" actId="26606"/>
          <ac:spMkLst>
            <pc:docMk/>
            <pc:sldMk cId="1181046147" sldId="317"/>
            <ac:spMk id="2" creationId="{D029743A-9F3B-4745-814D-9BFDFF0AAE2C}"/>
          </ac:spMkLst>
        </pc:spChg>
        <pc:spChg chg="mod">
          <ac:chgData name="Qichun Yu" userId="41b06322-2f7d-402e-94b1-c47732755abf" providerId="ADAL" clId="{5864EE05-EB73-47F7-9980-DB1EF9C59212}" dt="2018-11-05T03:19:39.245" v="3852" actId="20577"/>
          <ac:spMkLst>
            <pc:docMk/>
            <pc:sldMk cId="1181046147" sldId="317"/>
            <ac:spMk id="3" creationId="{0A1FAD89-2F7D-4C7E-827E-1CB723A133BF}"/>
          </ac:spMkLst>
        </pc:spChg>
        <pc:spChg chg="add del mod">
          <ac:chgData name="Qichun Yu" userId="41b06322-2f7d-402e-94b1-c47732755abf" providerId="ADAL" clId="{5864EE05-EB73-47F7-9980-DB1EF9C59212}" dt="2018-10-29T12:45:57.256" v="3293" actId="478"/>
          <ac:spMkLst>
            <pc:docMk/>
            <pc:sldMk cId="1181046147" sldId="317"/>
            <ac:spMk id="4" creationId="{2BB6A983-FD86-4F12-8EB4-3FA9F32C6194}"/>
          </ac:spMkLst>
        </pc:spChg>
        <pc:spChg chg="add mod">
          <ac:chgData name="Qichun Yu" userId="41b06322-2f7d-402e-94b1-c47732755abf" providerId="ADAL" clId="{5864EE05-EB73-47F7-9980-DB1EF9C59212}" dt="2018-10-29T13:01:21.814" v="3701" actId="1038"/>
          <ac:spMkLst>
            <pc:docMk/>
            <pc:sldMk cId="1181046147" sldId="317"/>
            <ac:spMk id="7" creationId="{AB0FBC29-C417-42D4-AFCE-401DAA693683}"/>
          </ac:spMkLst>
        </pc:spChg>
        <pc:spChg chg="add del">
          <ac:chgData name="Qichun Yu" userId="41b06322-2f7d-402e-94b1-c47732755abf" providerId="ADAL" clId="{5864EE05-EB73-47F7-9980-DB1EF9C59212}" dt="2018-10-29T12:46:12.053" v="3295" actId="26606"/>
          <ac:spMkLst>
            <pc:docMk/>
            <pc:sldMk cId="1181046147" sldId="317"/>
            <ac:spMk id="8" creationId="{6DB7ADBC-26DA-450D-A8BF-E1ACCB46639C}"/>
          </ac:spMkLst>
        </pc:spChg>
        <pc:spChg chg="add del">
          <ac:chgData name="Qichun Yu" userId="41b06322-2f7d-402e-94b1-c47732755abf" providerId="ADAL" clId="{5864EE05-EB73-47F7-9980-DB1EF9C59212}" dt="2018-10-29T12:46:12.053" v="3295" actId="26606"/>
          <ac:spMkLst>
            <pc:docMk/>
            <pc:sldMk cId="1181046147" sldId="317"/>
            <ac:spMk id="10" creationId="{5692FB99-428A-4151-9665-80E56EF03D76}"/>
          </ac:spMkLst>
        </pc:spChg>
        <pc:spChg chg="add del">
          <ac:chgData name="Qichun Yu" userId="41b06322-2f7d-402e-94b1-c47732755abf" providerId="ADAL" clId="{5864EE05-EB73-47F7-9980-DB1EF9C59212}" dt="2018-10-29T12:46:12.053" v="3295" actId="26606"/>
          <ac:spMkLst>
            <pc:docMk/>
            <pc:sldMk cId="1181046147" sldId="317"/>
            <ac:spMk id="12" creationId="{5E3C0EDB-60D3-4CEF-8B80-C6D01E08DEC2}"/>
          </ac:spMkLst>
        </pc:spChg>
        <pc:spChg chg="add del">
          <ac:chgData name="Qichun Yu" userId="41b06322-2f7d-402e-94b1-c47732755abf" providerId="ADAL" clId="{5864EE05-EB73-47F7-9980-DB1EF9C59212}" dt="2018-10-29T12:46:12.053" v="3295" actId="26606"/>
          <ac:spMkLst>
            <pc:docMk/>
            <pc:sldMk cId="1181046147" sldId="317"/>
            <ac:spMk id="14" creationId="{4B306978-A26E-4AC4-9EAA-BD29BD476A4F}"/>
          </ac:spMkLst>
        </pc:spChg>
        <pc:spChg chg="add del">
          <ac:chgData name="Qichun Yu" userId="41b06322-2f7d-402e-94b1-c47732755abf" providerId="ADAL" clId="{5864EE05-EB73-47F7-9980-DB1EF9C59212}" dt="2018-10-29T12:46:12.053" v="3295" actId="26606"/>
          <ac:spMkLst>
            <pc:docMk/>
            <pc:sldMk cId="1181046147" sldId="317"/>
            <ac:spMk id="16" creationId="{40C269CE-FB56-4D68-8CFB-1CFD5F350518}"/>
          </ac:spMkLst>
        </pc:spChg>
        <pc:spChg chg="add del">
          <ac:chgData name="Qichun Yu" userId="41b06322-2f7d-402e-94b1-c47732755abf" providerId="ADAL" clId="{5864EE05-EB73-47F7-9980-DB1EF9C59212}" dt="2018-10-29T12:46:12.053" v="3295" actId="26606"/>
          <ac:spMkLst>
            <pc:docMk/>
            <pc:sldMk cId="1181046147" sldId="317"/>
            <ac:spMk id="18" creationId="{A6ED7E7F-75F7-4581-A930-C4DEBC2A8419}"/>
          </ac:spMkLst>
        </pc:spChg>
        <pc:spChg chg="add">
          <ac:chgData name="Qichun Yu" userId="41b06322-2f7d-402e-94b1-c47732755abf" providerId="ADAL" clId="{5864EE05-EB73-47F7-9980-DB1EF9C59212}" dt="2018-10-29T12:46:12.061" v="3296" actId="26606"/>
          <ac:spMkLst>
            <pc:docMk/>
            <pc:sldMk cId="1181046147" sldId="317"/>
            <ac:spMk id="20" creationId="{48A740BC-A0AA-45E0-B899-2AE9C6FE11CA}"/>
          </ac:spMkLst>
        </pc:spChg>
        <pc:graphicFrameChg chg="add del mod modGraphic">
          <ac:chgData name="Qichun Yu" userId="41b06322-2f7d-402e-94b1-c47732755abf" providerId="ADAL" clId="{5864EE05-EB73-47F7-9980-DB1EF9C59212}" dt="2018-10-29T12:51:16.687" v="3383" actId="478"/>
          <ac:graphicFrameMkLst>
            <pc:docMk/>
            <pc:sldMk cId="1181046147" sldId="317"/>
            <ac:graphicFrameMk id="5" creationId="{FB865D2D-94D0-4279-A453-390BAD650394}"/>
          </ac:graphicFrameMkLst>
        </pc:graphicFrameChg>
        <pc:graphicFrameChg chg="add mod modGraphic">
          <ac:chgData name="Qichun Yu" userId="41b06322-2f7d-402e-94b1-c47732755abf" providerId="ADAL" clId="{5864EE05-EB73-47F7-9980-DB1EF9C59212}" dt="2018-10-29T12:54:33.172" v="3543" actId="2165"/>
          <ac:graphicFrameMkLst>
            <pc:docMk/>
            <pc:sldMk cId="1181046147" sldId="317"/>
            <ac:graphicFrameMk id="6" creationId="{6D2D0950-7817-4CD1-9254-A3D9866ABF41}"/>
          </ac:graphicFrameMkLst>
        </pc:graphicFrameChg>
        <pc:graphicFrameChg chg="add mod modGraphic">
          <ac:chgData name="Qichun Yu" userId="41b06322-2f7d-402e-94b1-c47732755abf" providerId="ADAL" clId="{5864EE05-EB73-47F7-9980-DB1EF9C59212}" dt="2018-10-29T13:00:10.415" v="3677" actId="20577"/>
          <ac:graphicFrameMkLst>
            <pc:docMk/>
            <pc:sldMk cId="1181046147" sldId="317"/>
            <ac:graphicFrameMk id="15" creationId="{EFE96D7F-9220-4920-91A9-63A8E10657D5}"/>
          </ac:graphicFrameMkLst>
        </pc:graphicFrameChg>
        <pc:cxnChg chg="add">
          <ac:chgData name="Qichun Yu" userId="41b06322-2f7d-402e-94b1-c47732755abf" providerId="ADAL" clId="{5864EE05-EB73-47F7-9980-DB1EF9C59212}" dt="2018-10-29T12:46:12.061" v="3296" actId="26606"/>
          <ac:cxnSpMkLst>
            <pc:docMk/>
            <pc:sldMk cId="1181046147" sldId="317"/>
            <ac:cxnSpMk id="21" creationId="{B874EF51-C858-4BB9-97C3-D17755787127}"/>
          </ac:cxnSpMkLst>
        </pc:cxnChg>
      </pc:sldChg>
      <pc:sldChg chg="addSp delSp modSp add mod setBg">
        <pc:chgData name="Qichun Yu" userId="41b06322-2f7d-402e-94b1-c47732755abf" providerId="ADAL" clId="{5864EE05-EB73-47F7-9980-DB1EF9C59212}" dt="2018-10-29T15:15:24.982" v="3847" actId="26606"/>
        <pc:sldMkLst>
          <pc:docMk/>
          <pc:sldMk cId="2183345792" sldId="318"/>
        </pc:sldMkLst>
        <pc:spChg chg="mod">
          <ac:chgData name="Qichun Yu" userId="41b06322-2f7d-402e-94b1-c47732755abf" providerId="ADAL" clId="{5864EE05-EB73-47F7-9980-DB1EF9C59212}" dt="2018-10-29T15:15:24.982" v="3847" actId="26606"/>
          <ac:spMkLst>
            <pc:docMk/>
            <pc:sldMk cId="2183345792" sldId="318"/>
            <ac:spMk id="2" creationId="{B4799DAF-1B71-407E-81B7-C6BA8AEC6532}"/>
          </ac:spMkLst>
        </pc:spChg>
        <pc:spChg chg="mod">
          <ac:chgData name="Qichun Yu" userId="41b06322-2f7d-402e-94b1-c47732755abf" providerId="ADAL" clId="{5864EE05-EB73-47F7-9980-DB1EF9C59212}" dt="2018-10-29T15:15:24.982" v="3847" actId="26606"/>
          <ac:spMkLst>
            <pc:docMk/>
            <pc:sldMk cId="2183345792" sldId="318"/>
            <ac:spMk id="3" creationId="{3D2C4FD7-66DB-405E-A4C5-896365C60AB9}"/>
          </ac:spMkLst>
        </pc:spChg>
        <pc:spChg chg="add del">
          <ac:chgData name="Qichun Yu" userId="41b06322-2f7d-402e-94b1-c47732755abf" providerId="ADAL" clId="{5864EE05-EB73-47F7-9980-DB1EF9C59212}" dt="2018-10-29T15:15:21.792" v="3842" actId="26606"/>
          <ac:spMkLst>
            <pc:docMk/>
            <pc:sldMk cId="2183345792" sldId="318"/>
            <ac:spMk id="10" creationId="{25FCE169-4276-4005-8C82-CCC9C80C4FCF}"/>
          </ac:spMkLst>
        </pc:spChg>
        <pc:spChg chg="add del">
          <ac:chgData name="Qichun Yu" userId="41b06322-2f7d-402e-94b1-c47732755abf" providerId="ADAL" clId="{5864EE05-EB73-47F7-9980-DB1EF9C59212}" dt="2018-10-29T15:15:21.792" v="3842" actId="26606"/>
          <ac:spMkLst>
            <pc:docMk/>
            <pc:sldMk cId="2183345792" sldId="318"/>
            <ac:spMk id="12" creationId="{E186B68C-84BC-4A6E-99D1-EE87483C1349}"/>
          </ac:spMkLst>
        </pc:spChg>
        <pc:spChg chg="add del">
          <ac:chgData name="Qichun Yu" userId="41b06322-2f7d-402e-94b1-c47732755abf" providerId="ADAL" clId="{5864EE05-EB73-47F7-9980-DB1EF9C59212}" dt="2018-10-29T15:15:21.792" v="3842" actId="26606"/>
          <ac:spMkLst>
            <pc:docMk/>
            <pc:sldMk cId="2183345792" sldId="318"/>
            <ac:spMk id="14" creationId="{B775CD93-9DF2-48CB-9F57-1BCA9A46C7FA}"/>
          </ac:spMkLst>
        </pc:spChg>
        <pc:spChg chg="add del">
          <ac:chgData name="Qichun Yu" userId="41b06322-2f7d-402e-94b1-c47732755abf" providerId="ADAL" clId="{5864EE05-EB73-47F7-9980-DB1EF9C59212}" dt="2018-10-29T15:15:21.792" v="3842" actId="26606"/>
          <ac:spMkLst>
            <pc:docMk/>
            <pc:sldMk cId="2183345792" sldId="318"/>
            <ac:spMk id="16" creationId="{1C091803-41C2-48E0-9228-5148460C7479}"/>
          </ac:spMkLst>
        </pc:spChg>
        <pc:spChg chg="add del">
          <ac:chgData name="Qichun Yu" userId="41b06322-2f7d-402e-94b1-c47732755abf" providerId="ADAL" clId="{5864EE05-EB73-47F7-9980-DB1EF9C59212}" dt="2018-10-29T15:15:24.193" v="3844" actId="26606"/>
          <ac:spMkLst>
            <pc:docMk/>
            <pc:sldMk cId="2183345792" sldId="318"/>
            <ac:spMk id="18" creationId="{AFA67CD3-AB4E-4A7A-BEB8-53C445D8C44E}"/>
          </ac:spMkLst>
        </pc:spChg>
        <pc:spChg chg="add del">
          <ac:chgData name="Qichun Yu" userId="41b06322-2f7d-402e-94b1-c47732755abf" providerId="ADAL" clId="{5864EE05-EB73-47F7-9980-DB1EF9C59212}" dt="2018-10-29T15:15:24.193" v="3844" actId="26606"/>
          <ac:spMkLst>
            <pc:docMk/>
            <pc:sldMk cId="2183345792" sldId="318"/>
            <ac:spMk id="20" creationId="{339C8D78-A644-462F-B674-F440635E5353}"/>
          </ac:spMkLst>
        </pc:spChg>
        <pc:spChg chg="add del">
          <ac:chgData name="Qichun Yu" userId="41b06322-2f7d-402e-94b1-c47732755abf" providerId="ADAL" clId="{5864EE05-EB73-47F7-9980-DB1EF9C59212}" dt="2018-10-29T15:15:24.967" v="3846" actId="26606"/>
          <ac:spMkLst>
            <pc:docMk/>
            <pc:sldMk cId="2183345792" sldId="318"/>
            <ac:spMk id="23" creationId="{25FCE169-4276-4005-8C82-CCC9C80C4FCF}"/>
          </ac:spMkLst>
        </pc:spChg>
        <pc:spChg chg="add del">
          <ac:chgData name="Qichun Yu" userId="41b06322-2f7d-402e-94b1-c47732755abf" providerId="ADAL" clId="{5864EE05-EB73-47F7-9980-DB1EF9C59212}" dt="2018-10-29T15:15:24.967" v="3846" actId="26606"/>
          <ac:spMkLst>
            <pc:docMk/>
            <pc:sldMk cId="2183345792" sldId="318"/>
            <ac:spMk id="25" creationId="{E186B68C-84BC-4A6E-99D1-EE87483C1349}"/>
          </ac:spMkLst>
        </pc:spChg>
        <pc:spChg chg="add del">
          <ac:chgData name="Qichun Yu" userId="41b06322-2f7d-402e-94b1-c47732755abf" providerId="ADAL" clId="{5864EE05-EB73-47F7-9980-DB1EF9C59212}" dt="2018-10-29T15:15:24.967" v="3846" actId="26606"/>
          <ac:spMkLst>
            <pc:docMk/>
            <pc:sldMk cId="2183345792" sldId="318"/>
            <ac:spMk id="26" creationId="{B775CD93-9DF2-48CB-9F57-1BCA9A46C7FA}"/>
          </ac:spMkLst>
        </pc:spChg>
        <pc:spChg chg="add del">
          <ac:chgData name="Qichun Yu" userId="41b06322-2f7d-402e-94b1-c47732755abf" providerId="ADAL" clId="{5864EE05-EB73-47F7-9980-DB1EF9C59212}" dt="2018-10-29T15:15:24.967" v="3846" actId="26606"/>
          <ac:spMkLst>
            <pc:docMk/>
            <pc:sldMk cId="2183345792" sldId="318"/>
            <ac:spMk id="27" creationId="{1C091803-41C2-48E0-9228-5148460C7479}"/>
          </ac:spMkLst>
        </pc:spChg>
        <pc:spChg chg="add">
          <ac:chgData name="Qichun Yu" userId="41b06322-2f7d-402e-94b1-c47732755abf" providerId="ADAL" clId="{5864EE05-EB73-47F7-9980-DB1EF9C59212}" dt="2018-10-29T15:15:24.982" v="3847" actId="26606"/>
          <ac:spMkLst>
            <pc:docMk/>
            <pc:sldMk cId="2183345792" sldId="318"/>
            <ac:spMk id="29" creationId="{AFA67CD3-AB4E-4A7A-BEB8-53C445D8C44E}"/>
          </ac:spMkLst>
        </pc:spChg>
        <pc:spChg chg="add">
          <ac:chgData name="Qichun Yu" userId="41b06322-2f7d-402e-94b1-c47732755abf" providerId="ADAL" clId="{5864EE05-EB73-47F7-9980-DB1EF9C59212}" dt="2018-10-29T15:15:24.982" v="3847" actId="26606"/>
          <ac:spMkLst>
            <pc:docMk/>
            <pc:sldMk cId="2183345792" sldId="318"/>
            <ac:spMk id="31" creationId="{339C8D78-A644-462F-B674-F440635E5353}"/>
          </ac:spMkLst>
        </pc:spChg>
        <pc:picChg chg="add del">
          <ac:chgData name="Qichun Yu" userId="41b06322-2f7d-402e-94b1-c47732755abf" providerId="ADAL" clId="{5864EE05-EB73-47F7-9980-DB1EF9C59212}" dt="2018-10-29T15:15:21.792" v="3842" actId="26606"/>
          <ac:picMkLst>
            <pc:docMk/>
            <pc:sldMk cId="2183345792" sldId="318"/>
            <ac:picMk id="7" creationId="{BF0C14C9-F6B1-4F0D-A278-32F499FD1BB3}"/>
          </ac:picMkLst>
        </pc:picChg>
        <pc:picChg chg="add del">
          <ac:chgData name="Qichun Yu" userId="41b06322-2f7d-402e-94b1-c47732755abf" providerId="ADAL" clId="{5864EE05-EB73-47F7-9980-DB1EF9C59212}" dt="2018-10-29T15:15:24.193" v="3844" actId="26606"/>
          <ac:picMkLst>
            <pc:docMk/>
            <pc:sldMk cId="2183345792" sldId="318"/>
            <ac:picMk id="19" creationId="{07CF545F-9C2E-4446-97CD-AD92990C2B68}"/>
          </ac:picMkLst>
        </pc:picChg>
        <pc:picChg chg="add del">
          <ac:chgData name="Qichun Yu" userId="41b06322-2f7d-402e-94b1-c47732755abf" providerId="ADAL" clId="{5864EE05-EB73-47F7-9980-DB1EF9C59212}" dt="2018-10-29T15:15:24.193" v="3844" actId="26606"/>
          <ac:picMkLst>
            <pc:docMk/>
            <pc:sldMk cId="2183345792" sldId="318"/>
            <ac:picMk id="21" creationId="{FBC973D3-4D52-49A1-BF4C-950460390094}"/>
          </ac:picMkLst>
        </pc:picChg>
        <pc:picChg chg="add del">
          <ac:chgData name="Qichun Yu" userId="41b06322-2f7d-402e-94b1-c47732755abf" providerId="ADAL" clId="{5864EE05-EB73-47F7-9980-DB1EF9C59212}" dt="2018-10-29T15:15:24.967" v="3846" actId="26606"/>
          <ac:picMkLst>
            <pc:docMk/>
            <pc:sldMk cId="2183345792" sldId="318"/>
            <ac:picMk id="24" creationId="{BF0C14C9-F6B1-4F0D-A278-32F499FD1BB3}"/>
          </ac:picMkLst>
        </pc:picChg>
        <pc:picChg chg="add">
          <ac:chgData name="Qichun Yu" userId="41b06322-2f7d-402e-94b1-c47732755abf" providerId="ADAL" clId="{5864EE05-EB73-47F7-9980-DB1EF9C59212}" dt="2018-10-29T15:15:24.982" v="3847" actId="26606"/>
          <ac:picMkLst>
            <pc:docMk/>
            <pc:sldMk cId="2183345792" sldId="318"/>
            <ac:picMk id="30" creationId="{07CF545F-9C2E-4446-97CD-AD92990C2B68}"/>
          </ac:picMkLst>
        </pc:picChg>
        <pc:picChg chg="add">
          <ac:chgData name="Qichun Yu" userId="41b06322-2f7d-402e-94b1-c47732755abf" providerId="ADAL" clId="{5864EE05-EB73-47F7-9980-DB1EF9C59212}" dt="2018-10-29T15:15:24.982" v="3847" actId="26606"/>
          <ac:picMkLst>
            <pc:docMk/>
            <pc:sldMk cId="2183345792" sldId="318"/>
            <ac:picMk id="32" creationId="{FBC973D3-4D52-49A1-BF4C-950460390094}"/>
          </ac:picMkLst>
        </pc:picChg>
      </pc:sldChg>
    </pc:docChg>
  </pc:docChgLst>
  <pc:docChgLst>
    <pc:chgData name="Qichun Yu" userId="41b06322-2f7d-402e-94b1-c47732755abf" providerId="ADAL" clId="{119D7D20-6F9A-4212-8240-A24CAFF3AF4B}"/>
    <pc:docChg chg="undo custSel mod addSld delSld modSld sldOrd">
      <pc:chgData name="Qichun Yu" userId="41b06322-2f7d-402e-94b1-c47732755abf" providerId="ADAL" clId="{119D7D20-6F9A-4212-8240-A24CAFF3AF4B}" dt="2018-10-19T02:33:08.072" v="99"/>
      <pc:docMkLst>
        <pc:docMk/>
      </pc:docMkLst>
      <pc:sldChg chg="ord">
        <pc:chgData name="Qichun Yu" userId="41b06322-2f7d-402e-94b1-c47732755abf" providerId="ADAL" clId="{119D7D20-6F9A-4212-8240-A24CAFF3AF4B}" dt="2018-10-19T01:54:27.915" v="97"/>
        <pc:sldMkLst>
          <pc:docMk/>
          <pc:sldMk cId="3583343292" sldId="258"/>
        </pc:sldMkLst>
      </pc:sldChg>
      <pc:sldChg chg="addSp delSp modSp mod setClrOvrMap">
        <pc:chgData name="Qichun Yu" userId="41b06322-2f7d-402e-94b1-c47732755abf" providerId="ADAL" clId="{119D7D20-6F9A-4212-8240-A24CAFF3AF4B}" dt="2018-10-19T01:47:52.315" v="27" actId="14100"/>
        <pc:sldMkLst>
          <pc:docMk/>
          <pc:sldMk cId="3802599996" sldId="259"/>
        </pc:sldMkLst>
        <pc:spChg chg="mod">
          <ac:chgData name="Qichun Yu" userId="41b06322-2f7d-402e-94b1-c47732755abf" providerId="ADAL" clId="{119D7D20-6F9A-4212-8240-A24CAFF3AF4B}" dt="2018-10-19T01:47:46.008" v="26" actId="26606"/>
          <ac:spMkLst>
            <pc:docMk/>
            <pc:sldMk cId="3802599996" sldId="259"/>
            <ac:spMk id="2" creationId="{EAA23A7A-6749-4DF0-B734-21D1BDC54E62}"/>
          </ac:spMkLst>
        </pc:spChg>
        <pc:spChg chg="del">
          <ac:chgData name="Qichun Yu" userId="41b06322-2f7d-402e-94b1-c47732755abf" providerId="ADAL" clId="{119D7D20-6F9A-4212-8240-A24CAFF3AF4B}" dt="2018-10-19T01:45:31.069" v="9" actId="26606"/>
          <ac:spMkLst>
            <pc:docMk/>
            <pc:sldMk cId="3802599996" sldId="259"/>
            <ac:spMk id="15" creationId="{46C2E80F-49A6-4372-B103-219D417A55ED}"/>
          </ac:spMkLst>
        </pc:spChg>
        <pc:spChg chg="add del">
          <ac:chgData name="Qichun Yu" userId="41b06322-2f7d-402e-94b1-c47732755abf" providerId="ADAL" clId="{119D7D20-6F9A-4212-8240-A24CAFF3AF4B}" dt="2018-10-19T01:47:46.008" v="26" actId="26606"/>
          <ac:spMkLst>
            <pc:docMk/>
            <pc:sldMk cId="3802599996" sldId="259"/>
            <ac:spMk id="20" creationId="{C5E6CFF1-2F42-4E10-9A97-F116F46F53FE}"/>
          </ac:spMkLst>
        </pc:spChg>
        <pc:spChg chg="add del">
          <ac:chgData name="Qichun Yu" userId="41b06322-2f7d-402e-94b1-c47732755abf" providerId="ADAL" clId="{119D7D20-6F9A-4212-8240-A24CAFF3AF4B}" dt="2018-10-19T01:47:21.204" v="19" actId="26606"/>
          <ac:spMkLst>
            <pc:docMk/>
            <pc:sldMk cId="3802599996" sldId="259"/>
            <ac:spMk id="24" creationId="{9228552E-C8B1-4A80-8448-0787CE0FC704}"/>
          </ac:spMkLst>
        </pc:spChg>
        <pc:spChg chg="add del">
          <ac:chgData name="Qichun Yu" userId="41b06322-2f7d-402e-94b1-c47732755abf" providerId="ADAL" clId="{119D7D20-6F9A-4212-8240-A24CAFF3AF4B}" dt="2018-10-19T01:47:29.130" v="21" actId="26606"/>
          <ac:spMkLst>
            <pc:docMk/>
            <pc:sldMk cId="3802599996" sldId="259"/>
            <ac:spMk id="26" creationId="{56C20283-73E0-40EC-8AD8-057F581F64C2}"/>
          </ac:spMkLst>
        </pc:spChg>
        <pc:spChg chg="add del">
          <ac:chgData name="Qichun Yu" userId="41b06322-2f7d-402e-94b1-c47732755abf" providerId="ADAL" clId="{119D7D20-6F9A-4212-8240-A24CAFF3AF4B}" dt="2018-10-19T01:46:27.617" v="16" actId="26606"/>
          <ac:spMkLst>
            <pc:docMk/>
            <pc:sldMk cId="3802599996" sldId="259"/>
            <ac:spMk id="27" creationId="{86C7B4A1-154A-4DF0-AC46-F88D75A2E0FD}"/>
          </ac:spMkLst>
        </pc:spChg>
        <pc:spChg chg="add del">
          <ac:chgData name="Qichun Yu" userId="41b06322-2f7d-402e-94b1-c47732755abf" providerId="ADAL" clId="{119D7D20-6F9A-4212-8240-A24CAFF3AF4B}" dt="2018-10-19T01:47:29.130" v="21" actId="26606"/>
          <ac:spMkLst>
            <pc:docMk/>
            <pc:sldMk cId="3802599996" sldId="259"/>
            <ac:spMk id="29" creationId="{3FCC729B-E528-40C3-82D3-BA4375575E87}"/>
          </ac:spMkLst>
        </pc:spChg>
        <pc:spChg chg="add del">
          <ac:chgData name="Qichun Yu" userId="41b06322-2f7d-402e-94b1-c47732755abf" providerId="ADAL" clId="{119D7D20-6F9A-4212-8240-A24CAFF3AF4B}" dt="2018-10-19T01:47:29.130" v="21" actId="26606"/>
          <ac:spMkLst>
            <pc:docMk/>
            <pc:sldMk cId="3802599996" sldId="259"/>
            <ac:spMk id="31" creationId="{58F1FB8D-1842-4A04-998D-6CF047AB2790}"/>
          </ac:spMkLst>
        </pc:spChg>
        <pc:spChg chg="add del">
          <ac:chgData name="Qichun Yu" userId="41b06322-2f7d-402e-94b1-c47732755abf" providerId="ADAL" clId="{119D7D20-6F9A-4212-8240-A24CAFF3AF4B}" dt="2018-10-19T01:47:43.452" v="23" actId="26606"/>
          <ac:spMkLst>
            <pc:docMk/>
            <pc:sldMk cId="3802599996" sldId="259"/>
            <ac:spMk id="33" creationId="{9228552E-C8B1-4A80-8448-0787CE0FC704}"/>
          </ac:spMkLst>
        </pc:spChg>
        <pc:spChg chg="add del">
          <ac:chgData name="Qichun Yu" userId="41b06322-2f7d-402e-94b1-c47732755abf" providerId="ADAL" clId="{119D7D20-6F9A-4212-8240-A24CAFF3AF4B}" dt="2018-10-19T01:47:45.954" v="25" actId="26606"/>
          <ac:spMkLst>
            <pc:docMk/>
            <pc:sldMk cId="3802599996" sldId="259"/>
            <ac:spMk id="35" creationId="{A4206507-76F5-4316-AAF5-4EAFEE5EBDE2}"/>
          </ac:spMkLst>
        </pc:spChg>
        <pc:spChg chg="add del">
          <ac:chgData name="Qichun Yu" userId="41b06322-2f7d-402e-94b1-c47732755abf" providerId="ADAL" clId="{119D7D20-6F9A-4212-8240-A24CAFF3AF4B}" dt="2018-10-19T01:47:45.954" v="25" actId="26606"/>
          <ac:spMkLst>
            <pc:docMk/>
            <pc:sldMk cId="3802599996" sldId="259"/>
            <ac:spMk id="36" creationId="{03BC2B61-D77E-45AB-8722-15BC6A718A37}"/>
          </ac:spMkLst>
        </pc:spChg>
        <pc:spChg chg="add">
          <ac:chgData name="Qichun Yu" userId="41b06322-2f7d-402e-94b1-c47732755abf" providerId="ADAL" clId="{119D7D20-6F9A-4212-8240-A24CAFF3AF4B}" dt="2018-10-19T01:47:46.008" v="26" actId="26606"/>
          <ac:spMkLst>
            <pc:docMk/>
            <pc:sldMk cId="3802599996" sldId="259"/>
            <ac:spMk id="38" creationId="{9228552E-C8B1-4A80-8448-0787CE0FC704}"/>
          </ac:spMkLst>
        </pc:spChg>
        <pc:graphicFrameChg chg="mod modGraphic">
          <ac:chgData name="Qichun Yu" userId="41b06322-2f7d-402e-94b1-c47732755abf" providerId="ADAL" clId="{119D7D20-6F9A-4212-8240-A24CAFF3AF4B}" dt="2018-10-19T01:47:52.315" v="27" actId="14100"/>
          <ac:graphicFrameMkLst>
            <pc:docMk/>
            <pc:sldMk cId="3802599996" sldId="259"/>
            <ac:graphicFrameMk id="5" creationId="{C8966A0F-9B90-4014-9931-B8F1C0527949}"/>
          </ac:graphicFrameMkLst>
        </pc:graphicFrameChg>
        <pc:picChg chg="add mod ord">
          <ac:chgData name="Qichun Yu" userId="41b06322-2f7d-402e-94b1-c47732755abf" providerId="ADAL" clId="{119D7D20-6F9A-4212-8240-A24CAFF3AF4B}" dt="2018-10-19T01:47:46.008" v="26" actId="26606"/>
          <ac:picMkLst>
            <pc:docMk/>
            <pc:sldMk cId="3802599996" sldId="259"/>
            <ac:picMk id="4" creationId="{4213B042-D51B-46E2-8D26-A43823F1876E}"/>
          </ac:picMkLst>
        </pc:picChg>
        <pc:cxnChg chg="add del">
          <ac:chgData name="Qichun Yu" userId="41b06322-2f7d-402e-94b1-c47732755abf" providerId="ADAL" clId="{119D7D20-6F9A-4212-8240-A24CAFF3AF4B}" dt="2018-10-19T01:47:46.008" v="26" actId="26606"/>
          <ac:cxnSpMkLst>
            <pc:docMk/>
            <pc:sldMk cId="3802599996" sldId="259"/>
            <ac:cxnSpMk id="22" creationId="{67182200-4859-4C8D-BCBB-55B245C28BA3}"/>
          </ac:cxnSpMkLst>
        </pc:cxnChg>
      </pc:sldChg>
      <pc:sldChg chg="addSp delSp modSp mod setBg setClrOvrMap">
        <pc:chgData name="Qichun Yu" userId="41b06322-2f7d-402e-94b1-c47732755abf" providerId="ADAL" clId="{119D7D20-6F9A-4212-8240-A24CAFF3AF4B}" dt="2018-10-19T01:51:15.858" v="66" actId="26606"/>
        <pc:sldMkLst>
          <pc:docMk/>
          <pc:sldMk cId="421519693" sldId="260"/>
        </pc:sldMkLst>
        <pc:spChg chg="mod">
          <ac:chgData name="Qichun Yu" userId="41b06322-2f7d-402e-94b1-c47732755abf" providerId="ADAL" clId="{119D7D20-6F9A-4212-8240-A24CAFF3AF4B}" dt="2018-10-19T01:51:15.858" v="66" actId="26606"/>
          <ac:spMkLst>
            <pc:docMk/>
            <pc:sldMk cId="421519693" sldId="260"/>
            <ac:spMk id="2" creationId="{00000000-0000-0000-0000-000000000000}"/>
          </ac:spMkLst>
        </pc:spChg>
        <pc:spChg chg="mod ord">
          <ac:chgData name="Qichun Yu" userId="41b06322-2f7d-402e-94b1-c47732755abf" providerId="ADAL" clId="{119D7D20-6F9A-4212-8240-A24CAFF3AF4B}" dt="2018-10-19T01:51:15.858" v="66" actId="26606"/>
          <ac:spMkLst>
            <pc:docMk/>
            <pc:sldMk cId="421519693" sldId="260"/>
            <ac:spMk id="35" creationId="{5A737233-947C-4332-AAE6-95FE996D1B57}"/>
          </ac:spMkLst>
        </pc:spChg>
        <pc:spChg chg="add del">
          <ac:chgData name="Qichun Yu" userId="41b06322-2f7d-402e-94b1-c47732755abf" providerId="ADAL" clId="{119D7D20-6F9A-4212-8240-A24CAFF3AF4B}" dt="2018-10-19T01:51:02.086" v="61" actId="26606"/>
          <ac:spMkLst>
            <pc:docMk/>
            <pc:sldMk cId="421519693" sldId="260"/>
            <ac:spMk id="38" creationId="{CF62D2A7-8207-488C-9F46-316BA81A16C8}"/>
          </ac:spMkLst>
        </pc:spChg>
        <pc:spChg chg="add del">
          <ac:chgData name="Qichun Yu" userId="41b06322-2f7d-402e-94b1-c47732755abf" providerId="ADAL" clId="{119D7D20-6F9A-4212-8240-A24CAFF3AF4B}" dt="2018-10-19T01:51:02.086" v="61" actId="26606"/>
          <ac:spMkLst>
            <pc:docMk/>
            <pc:sldMk cId="421519693" sldId="260"/>
            <ac:spMk id="39" creationId="{52AC6D7F-F068-4E11-BB06-F601D89BB980}"/>
          </ac:spMkLst>
        </pc:spChg>
        <pc:spChg chg="add del">
          <ac:chgData name="Qichun Yu" userId="41b06322-2f7d-402e-94b1-c47732755abf" providerId="ADAL" clId="{119D7D20-6F9A-4212-8240-A24CAFF3AF4B}" dt="2018-10-19T01:50:50.417" v="55" actId="26606"/>
          <ac:spMkLst>
            <pc:docMk/>
            <pc:sldMk cId="421519693" sldId="260"/>
            <ac:spMk id="41" creationId="{56C20283-73E0-40EC-8AD8-057F581F64C2}"/>
          </ac:spMkLst>
        </pc:spChg>
        <pc:spChg chg="add del">
          <ac:chgData name="Qichun Yu" userId="41b06322-2f7d-402e-94b1-c47732755abf" providerId="ADAL" clId="{119D7D20-6F9A-4212-8240-A24CAFF3AF4B}" dt="2018-10-19T01:51:13.502" v="63" actId="26606"/>
          <ac:spMkLst>
            <pc:docMk/>
            <pc:sldMk cId="421519693" sldId="260"/>
            <ac:spMk id="42" creationId="{AFA67CD3-AB4E-4A7A-BEB8-53C445D8C44E}"/>
          </ac:spMkLst>
        </pc:spChg>
        <pc:spChg chg="add del">
          <ac:chgData name="Qichun Yu" userId="41b06322-2f7d-402e-94b1-c47732755abf" providerId="ADAL" clId="{119D7D20-6F9A-4212-8240-A24CAFF3AF4B}" dt="2018-10-19T01:50:50.417" v="55" actId="26606"/>
          <ac:spMkLst>
            <pc:docMk/>
            <pc:sldMk cId="421519693" sldId="260"/>
            <ac:spMk id="43" creationId="{3FCC729B-E528-40C3-82D3-BA4375575E87}"/>
          </ac:spMkLst>
        </pc:spChg>
        <pc:spChg chg="add del">
          <ac:chgData name="Qichun Yu" userId="41b06322-2f7d-402e-94b1-c47732755abf" providerId="ADAL" clId="{119D7D20-6F9A-4212-8240-A24CAFF3AF4B}" dt="2018-10-19T01:50:50.417" v="55" actId="26606"/>
          <ac:spMkLst>
            <pc:docMk/>
            <pc:sldMk cId="421519693" sldId="260"/>
            <ac:spMk id="45" creationId="{58F1FB8D-1842-4A04-998D-6CF047AB2790}"/>
          </ac:spMkLst>
        </pc:spChg>
        <pc:spChg chg="add del">
          <ac:chgData name="Qichun Yu" userId="41b06322-2f7d-402e-94b1-c47732755abf" providerId="ADAL" clId="{119D7D20-6F9A-4212-8240-A24CAFF3AF4B}" dt="2018-10-19T01:51:13.502" v="63" actId="26606"/>
          <ac:spMkLst>
            <pc:docMk/>
            <pc:sldMk cId="421519693" sldId="260"/>
            <ac:spMk id="46" creationId="{339C8D78-A644-462F-B674-F440635E5353}"/>
          </ac:spMkLst>
        </pc:spChg>
        <pc:spChg chg="add del">
          <ac:chgData name="Qichun Yu" userId="41b06322-2f7d-402e-94b1-c47732755abf" providerId="ADAL" clId="{119D7D20-6F9A-4212-8240-A24CAFF3AF4B}" dt="2018-10-19T01:50:53.446" v="57" actId="26606"/>
          <ac:spMkLst>
            <pc:docMk/>
            <pc:sldMk cId="421519693" sldId="260"/>
            <ac:spMk id="47" creationId="{CF62D2A7-8207-488C-9F46-316BA81A16C8}"/>
          </ac:spMkLst>
        </pc:spChg>
        <pc:spChg chg="add del">
          <ac:chgData name="Qichun Yu" userId="41b06322-2f7d-402e-94b1-c47732755abf" providerId="ADAL" clId="{119D7D20-6F9A-4212-8240-A24CAFF3AF4B}" dt="2018-10-19T01:51:15.847" v="65" actId="26606"/>
          <ac:spMkLst>
            <pc:docMk/>
            <pc:sldMk cId="421519693" sldId="260"/>
            <ac:spMk id="48" creationId="{CF62D2A7-8207-488C-9F46-316BA81A16C8}"/>
          </ac:spMkLst>
        </pc:spChg>
        <pc:spChg chg="add del">
          <ac:chgData name="Qichun Yu" userId="41b06322-2f7d-402e-94b1-c47732755abf" providerId="ADAL" clId="{119D7D20-6F9A-4212-8240-A24CAFF3AF4B}" dt="2018-10-19T01:51:15.847" v="65" actId="26606"/>
          <ac:spMkLst>
            <pc:docMk/>
            <pc:sldMk cId="421519693" sldId="260"/>
            <ac:spMk id="49" creationId="{52AC6D7F-F068-4E11-BB06-F601D89BB980}"/>
          </ac:spMkLst>
        </pc:spChg>
        <pc:spChg chg="add">
          <ac:chgData name="Qichun Yu" userId="41b06322-2f7d-402e-94b1-c47732755abf" providerId="ADAL" clId="{119D7D20-6F9A-4212-8240-A24CAFF3AF4B}" dt="2018-10-19T01:51:15.858" v="66" actId="26606"/>
          <ac:spMkLst>
            <pc:docMk/>
            <pc:sldMk cId="421519693" sldId="260"/>
            <ac:spMk id="51" creationId="{AFA67CD3-AB4E-4A7A-BEB8-53C445D8C44E}"/>
          </ac:spMkLst>
        </pc:spChg>
        <pc:spChg chg="add">
          <ac:chgData name="Qichun Yu" userId="41b06322-2f7d-402e-94b1-c47732755abf" providerId="ADAL" clId="{119D7D20-6F9A-4212-8240-A24CAFF3AF4B}" dt="2018-10-19T01:51:15.858" v="66" actId="26606"/>
          <ac:spMkLst>
            <pc:docMk/>
            <pc:sldMk cId="421519693" sldId="260"/>
            <ac:spMk id="53" creationId="{339C8D78-A644-462F-B674-F440635E5353}"/>
          </ac:spMkLst>
        </pc:spChg>
        <pc:picChg chg="mod">
          <ac:chgData name="Qichun Yu" userId="41b06322-2f7d-402e-94b1-c47732755abf" providerId="ADAL" clId="{119D7D20-6F9A-4212-8240-A24CAFF3AF4B}" dt="2018-10-19T01:51:15.858" v="66" actId="26606"/>
          <ac:picMkLst>
            <pc:docMk/>
            <pc:sldMk cId="421519693" sldId="260"/>
            <ac:picMk id="36" creationId="{A968F6E6-365D-4206-88DB-0D4C892B04DE}"/>
          </ac:picMkLst>
        </pc:picChg>
        <pc:picChg chg="add del">
          <ac:chgData name="Qichun Yu" userId="41b06322-2f7d-402e-94b1-c47732755abf" providerId="ADAL" clId="{119D7D20-6F9A-4212-8240-A24CAFF3AF4B}" dt="2018-10-19T01:51:13.502" v="63" actId="26606"/>
          <ac:picMkLst>
            <pc:docMk/>
            <pc:sldMk cId="421519693" sldId="260"/>
            <ac:picMk id="44" creationId="{07CF545F-9C2E-4446-97CD-AD92990C2B68}"/>
          </ac:picMkLst>
        </pc:picChg>
        <pc:picChg chg="add">
          <ac:chgData name="Qichun Yu" userId="41b06322-2f7d-402e-94b1-c47732755abf" providerId="ADAL" clId="{119D7D20-6F9A-4212-8240-A24CAFF3AF4B}" dt="2018-10-19T01:51:15.858" v="66" actId="26606"/>
          <ac:picMkLst>
            <pc:docMk/>
            <pc:sldMk cId="421519693" sldId="260"/>
            <ac:picMk id="52" creationId="{07CF545F-9C2E-4446-97CD-AD92990C2B68}"/>
          </ac:picMkLst>
        </pc:picChg>
      </pc:sldChg>
      <pc:sldChg chg="addSp delSp modSp mod ord setBg delDesignElem">
        <pc:chgData name="Qichun Yu" userId="41b06322-2f7d-402e-94b1-c47732755abf" providerId="ADAL" clId="{119D7D20-6F9A-4212-8240-A24CAFF3AF4B}" dt="2018-10-19T02:31:56.441" v="98"/>
        <pc:sldMkLst>
          <pc:docMk/>
          <pc:sldMk cId="3388139804" sldId="261"/>
        </pc:sldMkLst>
        <pc:spChg chg="mod">
          <ac:chgData name="Qichun Yu" userId="41b06322-2f7d-402e-94b1-c47732755abf" providerId="ADAL" clId="{119D7D20-6F9A-4212-8240-A24CAFF3AF4B}" dt="2018-10-19T01:53:47.913" v="96" actId="26606"/>
          <ac:spMkLst>
            <pc:docMk/>
            <pc:sldMk cId="3388139804" sldId="261"/>
            <ac:spMk id="2" creationId="{00000000-0000-0000-0000-000000000000}"/>
          </ac:spMkLst>
        </pc:spChg>
        <pc:spChg chg="add del">
          <ac:chgData name="Qichun Yu" userId="41b06322-2f7d-402e-94b1-c47732755abf" providerId="ADAL" clId="{119D7D20-6F9A-4212-8240-A24CAFF3AF4B}" dt="2018-10-19T01:52:21.382" v="68" actId="26606"/>
          <ac:spMkLst>
            <pc:docMk/>
            <pc:sldMk cId="3388139804" sldId="261"/>
            <ac:spMk id="54" creationId="{0499AD7B-99D4-4755-8966-F7BA0426904B}"/>
          </ac:spMkLst>
        </pc:spChg>
        <pc:spChg chg="add del">
          <ac:chgData name="Qichun Yu" userId="41b06322-2f7d-402e-94b1-c47732755abf" providerId="ADAL" clId="{119D7D20-6F9A-4212-8240-A24CAFF3AF4B}" dt="2018-10-19T01:52:24.375" v="70" actId="26606"/>
          <ac:spMkLst>
            <pc:docMk/>
            <pc:sldMk cId="3388139804" sldId="261"/>
            <ac:spMk id="58" creationId="{46C2E80F-49A6-4372-B103-219D417A55ED}"/>
          </ac:spMkLst>
        </pc:spChg>
        <pc:spChg chg="add del">
          <ac:chgData name="Qichun Yu" userId="41b06322-2f7d-402e-94b1-c47732755abf" providerId="ADAL" clId="{119D7D20-6F9A-4212-8240-A24CAFF3AF4B}" dt="2018-10-19T01:52:31.614" v="72" actId="26606"/>
          <ac:spMkLst>
            <pc:docMk/>
            <pc:sldMk cId="3388139804" sldId="261"/>
            <ac:spMk id="60" creationId="{E4505C23-674B-4195-81D6-0C127FEAE3F8}"/>
          </ac:spMkLst>
        </pc:spChg>
        <pc:spChg chg="add del">
          <ac:chgData name="Qichun Yu" userId="41b06322-2f7d-402e-94b1-c47732755abf" providerId="ADAL" clId="{119D7D20-6F9A-4212-8240-A24CAFF3AF4B}" dt="2018-10-19T01:52:31.614" v="72" actId="26606"/>
          <ac:spMkLst>
            <pc:docMk/>
            <pc:sldMk cId="3388139804" sldId="261"/>
            <ac:spMk id="61" creationId="{65C9B8F0-FF66-4C15-BD05-E86B87331846}"/>
          </ac:spMkLst>
        </pc:spChg>
        <pc:spChg chg="add del">
          <ac:chgData name="Qichun Yu" userId="41b06322-2f7d-402e-94b1-c47732755abf" providerId="ADAL" clId="{119D7D20-6F9A-4212-8240-A24CAFF3AF4B}" dt="2018-10-19T01:52:45.109" v="74" actId="26606"/>
          <ac:spMkLst>
            <pc:docMk/>
            <pc:sldMk cId="3388139804" sldId="261"/>
            <ac:spMk id="63" creationId="{96918796-2918-40D6-BE3A-4600C47FCD42}"/>
          </ac:spMkLst>
        </pc:spChg>
        <pc:spChg chg="add del">
          <ac:chgData name="Qichun Yu" userId="41b06322-2f7d-402e-94b1-c47732755abf" providerId="ADAL" clId="{119D7D20-6F9A-4212-8240-A24CAFF3AF4B}" dt="2018-10-19T01:52:50.022" v="76" actId="26606"/>
          <ac:spMkLst>
            <pc:docMk/>
            <pc:sldMk cId="3388139804" sldId="261"/>
            <ac:spMk id="65" creationId="{42A5316D-ED2F-4F89-B4B4-8D9240B1A348}"/>
          </ac:spMkLst>
        </pc:spChg>
        <pc:spChg chg="add del">
          <ac:chgData name="Qichun Yu" userId="41b06322-2f7d-402e-94b1-c47732755abf" providerId="ADAL" clId="{119D7D20-6F9A-4212-8240-A24CAFF3AF4B}" dt="2018-10-19T01:53:11.044" v="78" actId="26606"/>
          <ac:spMkLst>
            <pc:docMk/>
            <pc:sldMk cId="3388139804" sldId="261"/>
            <ac:spMk id="67" creationId="{0499AD7B-99D4-4755-8966-F7BA0426904B}"/>
          </ac:spMkLst>
        </pc:spChg>
        <pc:spChg chg="add del">
          <ac:chgData name="Qichun Yu" userId="41b06322-2f7d-402e-94b1-c47732755abf" providerId="ADAL" clId="{119D7D20-6F9A-4212-8240-A24CAFF3AF4B}" dt="2018-10-19T01:53:11.544" v="80" actId="26606"/>
          <ac:spMkLst>
            <pc:docMk/>
            <pc:sldMk cId="3388139804" sldId="261"/>
            <ac:spMk id="70" creationId="{DB66F6E8-4D4A-4907-940A-774703A2D0FE}"/>
          </ac:spMkLst>
        </pc:spChg>
        <pc:spChg chg="add del">
          <ac:chgData name="Qichun Yu" userId="41b06322-2f7d-402e-94b1-c47732755abf" providerId="ADAL" clId="{119D7D20-6F9A-4212-8240-A24CAFF3AF4B}" dt="2018-10-19T01:53:11.544" v="80" actId="26606"/>
          <ac:spMkLst>
            <pc:docMk/>
            <pc:sldMk cId="3388139804" sldId="261"/>
            <ac:spMk id="71" creationId="{8F1F5A56-E82B-4FD5-9025-B72896FFBB6D}"/>
          </ac:spMkLst>
        </pc:spChg>
        <pc:spChg chg="add del">
          <ac:chgData name="Qichun Yu" userId="41b06322-2f7d-402e-94b1-c47732755abf" providerId="ADAL" clId="{119D7D20-6F9A-4212-8240-A24CAFF3AF4B}" dt="2018-10-19T01:53:13.271" v="82" actId="26606"/>
          <ac:spMkLst>
            <pc:docMk/>
            <pc:sldMk cId="3388139804" sldId="261"/>
            <ac:spMk id="73" creationId="{42285737-90EE-47DC-AC80-8AE156B11969}"/>
          </ac:spMkLst>
        </pc:spChg>
        <pc:spChg chg="add del">
          <ac:chgData name="Qichun Yu" userId="41b06322-2f7d-402e-94b1-c47732755abf" providerId="ADAL" clId="{119D7D20-6F9A-4212-8240-A24CAFF3AF4B}" dt="2018-10-19T01:53:14.972" v="84" actId="26606"/>
          <ac:spMkLst>
            <pc:docMk/>
            <pc:sldMk cId="3388139804" sldId="261"/>
            <ac:spMk id="79" creationId="{DB66F6E8-4D4A-4907-940A-774703A2D0FE}"/>
          </ac:spMkLst>
        </pc:spChg>
        <pc:spChg chg="add del">
          <ac:chgData name="Qichun Yu" userId="41b06322-2f7d-402e-94b1-c47732755abf" providerId="ADAL" clId="{119D7D20-6F9A-4212-8240-A24CAFF3AF4B}" dt="2018-10-19T01:53:14.972" v="84" actId="26606"/>
          <ac:spMkLst>
            <pc:docMk/>
            <pc:sldMk cId="3388139804" sldId="261"/>
            <ac:spMk id="80" creationId="{8F1F5A56-E82B-4FD5-9025-B72896FFBB6D}"/>
          </ac:spMkLst>
        </pc:spChg>
        <pc:spChg chg="add del">
          <ac:chgData name="Qichun Yu" userId="41b06322-2f7d-402e-94b1-c47732755abf" providerId="ADAL" clId="{119D7D20-6F9A-4212-8240-A24CAFF3AF4B}" dt="2018-10-19T01:53:47.913" v="96" actId="26606"/>
          <ac:spMkLst>
            <pc:docMk/>
            <pc:sldMk cId="3388139804" sldId="261"/>
            <ac:spMk id="82" creationId="{96918796-2918-40D6-BE3A-4600C47FCD42}"/>
          </ac:spMkLst>
        </pc:spChg>
        <pc:spChg chg="add">
          <ac:chgData name="Qichun Yu" userId="41b06322-2f7d-402e-94b1-c47732755abf" providerId="ADAL" clId="{119D7D20-6F9A-4212-8240-A24CAFF3AF4B}" dt="2018-10-19T01:53:47.913" v="96" actId="26606"/>
          <ac:spMkLst>
            <pc:docMk/>
            <pc:sldMk cId="3388139804" sldId="261"/>
            <ac:spMk id="84" creationId="{46C2E80F-49A6-4372-B103-219D417A55ED}"/>
          </ac:spMkLst>
        </pc:spChg>
        <pc:spChg chg="add del">
          <ac:chgData name="Qichun Yu" userId="41b06322-2f7d-402e-94b1-c47732755abf" providerId="ADAL" clId="{119D7D20-6F9A-4212-8240-A24CAFF3AF4B}" dt="2018-10-19T01:53:29.546" v="87" actId="26606"/>
          <ac:spMkLst>
            <pc:docMk/>
            <pc:sldMk cId="3388139804" sldId="261"/>
            <ac:spMk id="87" creationId="{46C2E80F-49A6-4372-B103-219D417A55ED}"/>
          </ac:spMkLst>
        </pc:spChg>
        <pc:spChg chg="add del">
          <ac:chgData name="Qichun Yu" userId="41b06322-2f7d-402e-94b1-c47732755abf" providerId="ADAL" clId="{119D7D20-6F9A-4212-8240-A24CAFF3AF4B}" dt="2018-10-19T01:53:34.035" v="89" actId="26606"/>
          <ac:spMkLst>
            <pc:docMk/>
            <pc:sldMk cId="3388139804" sldId="261"/>
            <ac:spMk id="96" creationId="{42285737-90EE-47DC-AC80-8AE156B11969}"/>
          </ac:spMkLst>
        </pc:spChg>
        <pc:spChg chg="add del">
          <ac:chgData name="Qichun Yu" userId="41b06322-2f7d-402e-94b1-c47732755abf" providerId="ADAL" clId="{119D7D20-6F9A-4212-8240-A24CAFF3AF4B}" dt="2018-10-19T01:53:43.997" v="91" actId="26606"/>
          <ac:spMkLst>
            <pc:docMk/>
            <pc:sldMk cId="3388139804" sldId="261"/>
            <ac:spMk id="98" creationId="{46C2E80F-49A6-4372-B103-219D417A55ED}"/>
          </ac:spMkLst>
        </pc:spChg>
        <pc:spChg chg="add del">
          <ac:chgData name="Qichun Yu" userId="41b06322-2f7d-402e-94b1-c47732755abf" providerId="ADAL" clId="{119D7D20-6F9A-4212-8240-A24CAFF3AF4B}" dt="2018-10-19T01:53:46.016" v="93" actId="26606"/>
          <ac:spMkLst>
            <pc:docMk/>
            <pc:sldMk cId="3388139804" sldId="261"/>
            <ac:spMk id="100" creationId="{DB66F6E8-4D4A-4907-940A-774703A2D0FE}"/>
          </ac:spMkLst>
        </pc:spChg>
        <pc:spChg chg="add del">
          <ac:chgData name="Qichun Yu" userId="41b06322-2f7d-402e-94b1-c47732755abf" providerId="ADAL" clId="{119D7D20-6F9A-4212-8240-A24CAFF3AF4B}" dt="2018-10-19T01:53:46.016" v="93" actId="26606"/>
          <ac:spMkLst>
            <pc:docMk/>
            <pc:sldMk cId="3388139804" sldId="261"/>
            <ac:spMk id="101" creationId="{8F1F5A56-E82B-4FD5-9025-B72896FFBB6D}"/>
          </ac:spMkLst>
        </pc:spChg>
        <pc:grpChg chg="add del">
          <ac:chgData name="Qichun Yu" userId="41b06322-2f7d-402e-94b1-c47732755abf" providerId="ADAL" clId="{119D7D20-6F9A-4212-8240-A24CAFF3AF4B}" dt="2018-10-19T01:53:13.271" v="82" actId="26606"/>
          <ac:grpSpMkLst>
            <pc:docMk/>
            <pc:sldMk cId="3388139804" sldId="261"/>
            <ac:grpSpMk id="74" creationId="{B57BDC17-F1B3-455F-BBF1-680AA1F25C06}"/>
          </ac:grpSpMkLst>
        </pc:grpChg>
        <pc:grpChg chg="add del">
          <ac:chgData name="Qichun Yu" userId="41b06322-2f7d-402e-94b1-c47732755abf" providerId="ADAL" clId="{119D7D20-6F9A-4212-8240-A24CAFF3AF4B}" dt="2018-10-19T01:53:34.035" v="89" actId="26606"/>
          <ac:grpSpMkLst>
            <pc:docMk/>
            <pc:sldMk cId="3388139804" sldId="261"/>
            <ac:grpSpMk id="89" creationId="{B57BDC17-F1B3-455F-BBF1-680AA1F25C06}"/>
          </ac:grpSpMkLst>
        </pc:grpChg>
        <pc:graphicFrameChg chg="mod modGraphic">
          <ac:chgData name="Qichun Yu" userId="41b06322-2f7d-402e-94b1-c47732755abf" providerId="ADAL" clId="{119D7D20-6F9A-4212-8240-A24CAFF3AF4B}" dt="2018-10-19T01:53:47.913" v="96" actId="26606"/>
          <ac:graphicFrameMkLst>
            <pc:docMk/>
            <pc:sldMk cId="3388139804" sldId="261"/>
            <ac:graphicFrameMk id="49" creationId="{060934AA-5482-4C4A-8FC8-861B1983550C}"/>
          </ac:graphicFrameMkLst>
        </pc:graphicFrameChg>
        <pc:picChg chg="add del">
          <ac:chgData name="Qichun Yu" userId="41b06322-2f7d-402e-94b1-c47732755abf" providerId="ADAL" clId="{119D7D20-6F9A-4212-8240-A24CAFF3AF4B}" dt="2018-10-19T01:52:21.382" v="68" actId="26606"/>
          <ac:picMkLst>
            <pc:docMk/>
            <pc:sldMk cId="3388139804" sldId="261"/>
            <ac:picMk id="56" creationId="{1A06F89A-489D-4383-94C5-42F7FF2E9A63}"/>
          </ac:picMkLst>
        </pc:picChg>
        <pc:picChg chg="add del">
          <ac:chgData name="Qichun Yu" userId="41b06322-2f7d-402e-94b1-c47732755abf" providerId="ADAL" clId="{119D7D20-6F9A-4212-8240-A24CAFF3AF4B}" dt="2018-10-19T01:53:11.044" v="78" actId="26606"/>
          <ac:picMkLst>
            <pc:docMk/>
            <pc:sldMk cId="3388139804" sldId="261"/>
            <ac:picMk id="68" creationId="{1A06F89A-489D-4383-94C5-42F7FF2E9A63}"/>
          </ac:picMkLst>
        </pc:picChg>
      </pc:sldChg>
      <pc:sldChg chg="ord">
        <pc:chgData name="Qichun Yu" userId="41b06322-2f7d-402e-94b1-c47732755abf" providerId="ADAL" clId="{119D7D20-6F9A-4212-8240-A24CAFF3AF4B}" dt="2018-10-19T01:54:27.915" v="97"/>
        <pc:sldMkLst>
          <pc:docMk/>
          <pc:sldMk cId="960120584" sldId="286"/>
        </pc:sldMkLst>
      </pc:sldChg>
      <pc:sldChg chg="ord">
        <pc:chgData name="Qichun Yu" userId="41b06322-2f7d-402e-94b1-c47732755abf" providerId="ADAL" clId="{119D7D20-6F9A-4212-8240-A24CAFF3AF4B}" dt="2018-10-19T01:54:27.915" v="97"/>
        <pc:sldMkLst>
          <pc:docMk/>
          <pc:sldMk cId="71944019" sldId="300"/>
        </pc:sldMkLst>
      </pc:sldChg>
      <pc:sldChg chg="ord">
        <pc:chgData name="Qichun Yu" userId="41b06322-2f7d-402e-94b1-c47732755abf" providerId="ADAL" clId="{119D7D20-6F9A-4212-8240-A24CAFF3AF4B}" dt="2018-10-19T02:33:08.072" v="99"/>
        <pc:sldMkLst>
          <pc:docMk/>
          <pc:sldMk cId="442165707" sldId="301"/>
        </pc:sldMkLst>
      </pc:sldChg>
      <pc:sldChg chg="addSp delSp modSp mod setBg delDesignElem">
        <pc:chgData name="Qichun Yu" userId="41b06322-2f7d-402e-94b1-c47732755abf" providerId="ADAL" clId="{119D7D20-6F9A-4212-8240-A24CAFF3AF4B}" dt="2018-10-19T01:49:59.127" v="52" actId="26606"/>
        <pc:sldMkLst>
          <pc:docMk/>
          <pc:sldMk cId="2772895749" sldId="308"/>
        </pc:sldMkLst>
        <pc:spChg chg="mod">
          <ac:chgData name="Qichun Yu" userId="41b06322-2f7d-402e-94b1-c47732755abf" providerId="ADAL" clId="{119D7D20-6F9A-4212-8240-A24CAFF3AF4B}" dt="2018-10-19T01:49:59.127" v="52" actId="26606"/>
          <ac:spMkLst>
            <pc:docMk/>
            <pc:sldMk cId="2772895749" sldId="308"/>
            <ac:spMk id="2" creationId="{00000000-0000-0000-0000-000000000000}"/>
          </ac:spMkLst>
        </pc:spChg>
        <pc:spChg chg="add del">
          <ac:chgData name="Qichun Yu" userId="41b06322-2f7d-402e-94b1-c47732755abf" providerId="ADAL" clId="{119D7D20-6F9A-4212-8240-A24CAFF3AF4B}" dt="2018-10-19T01:49:40.282" v="44" actId="26606"/>
          <ac:spMkLst>
            <pc:docMk/>
            <pc:sldMk cId="2772895749" sldId="308"/>
            <ac:spMk id="125" creationId="{42285737-90EE-47DC-AC80-8AE156B11969}"/>
          </ac:spMkLst>
        </pc:spChg>
        <pc:spChg chg="add del">
          <ac:chgData name="Qichun Yu" userId="41b06322-2f7d-402e-94b1-c47732755abf" providerId="ADAL" clId="{119D7D20-6F9A-4212-8240-A24CAFF3AF4B}" dt="2018-10-19T01:49:21.261" v="30" actId="26606"/>
          <ac:spMkLst>
            <pc:docMk/>
            <pc:sldMk cId="2772895749" sldId="308"/>
            <ac:spMk id="128" creationId="{42A5316D-ED2F-4F89-B4B4-8D9240B1A348}"/>
          </ac:spMkLst>
        </pc:spChg>
        <pc:spChg chg="add del">
          <ac:chgData name="Qichun Yu" userId="41b06322-2f7d-402e-94b1-c47732755abf" providerId="ADAL" clId="{119D7D20-6F9A-4212-8240-A24CAFF3AF4B}" dt="2018-10-19T01:49:23.663" v="32" actId="26606"/>
          <ac:spMkLst>
            <pc:docMk/>
            <pc:sldMk cId="2772895749" sldId="308"/>
            <ac:spMk id="130" creationId="{46C2E80F-49A6-4372-B103-219D417A55ED}"/>
          </ac:spMkLst>
        </pc:spChg>
        <pc:spChg chg="add del">
          <ac:chgData name="Qichun Yu" userId="41b06322-2f7d-402e-94b1-c47732755abf" providerId="ADAL" clId="{119D7D20-6F9A-4212-8240-A24CAFF3AF4B}" dt="2018-10-19T01:49:31.169" v="34" actId="26606"/>
          <ac:spMkLst>
            <pc:docMk/>
            <pc:sldMk cId="2772895749" sldId="308"/>
            <ac:spMk id="132" creationId="{E4505C23-674B-4195-81D6-0C127FEAE3F8}"/>
          </ac:spMkLst>
        </pc:spChg>
        <pc:spChg chg="add del">
          <ac:chgData name="Qichun Yu" userId="41b06322-2f7d-402e-94b1-c47732755abf" providerId="ADAL" clId="{119D7D20-6F9A-4212-8240-A24CAFF3AF4B}" dt="2018-10-19T01:49:31.169" v="34" actId="26606"/>
          <ac:spMkLst>
            <pc:docMk/>
            <pc:sldMk cId="2772895749" sldId="308"/>
            <ac:spMk id="133" creationId="{65C9B8F0-FF66-4C15-BD05-E86B87331846}"/>
          </ac:spMkLst>
        </pc:spChg>
        <pc:spChg chg="add del">
          <ac:chgData name="Qichun Yu" userId="41b06322-2f7d-402e-94b1-c47732755abf" providerId="ADAL" clId="{119D7D20-6F9A-4212-8240-A24CAFF3AF4B}" dt="2018-10-19T01:49:34.176" v="36" actId="26606"/>
          <ac:spMkLst>
            <pc:docMk/>
            <pc:sldMk cId="2772895749" sldId="308"/>
            <ac:spMk id="135" creationId="{DB66F6E8-4D4A-4907-940A-774703A2D0FE}"/>
          </ac:spMkLst>
        </pc:spChg>
        <pc:spChg chg="add del">
          <ac:chgData name="Qichun Yu" userId="41b06322-2f7d-402e-94b1-c47732755abf" providerId="ADAL" clId="{119D7D20-6F9A-4212-8240-A24CAFF3AF4B}" dt="2018-10-19T01:49:34.176" v="36" actId="26606"/>
          <ac:spMkLst>
            <pc:docMk/>
            <pc:sldMk cId="2772895749" sldId="308"/>
            <ac:spMk id="136" creationId="{8F1F5A56-E82B-4FD5-9025-B72896FFBB6D}"/>
          </ac:spMkLst>
        </pc:spChg>
        <pc:spChg chg="add del">
          <ac:chgData name="Qichun Yu" userId="41b06322-2f7d-402e-94b1-c47732755abf" providerId="ADAL" clId="{119D7D20-6F9A-4212-8240-A24CAFF3AF4B}" dt="2018-10-19T01:49:38.303" v="38" actId="26606"/>
          <ac:spMkLst>
            <pc:docMk/>
            <pc:sldMk cId="2772895749" sldId="308"/>
            <ac:spMk id="138" creationId="{42A5316D-ED2F-4F89-B4B4-8D9240B1A348}"/>
          </ac:spMkLst>
        </pc:spChg>
        <pc:spChg chg="add del">
          <ac:chgData name="Qichun Yu" userId="41b06322-2f7d-402e-94b1-c47732755abf" providerId="ADAL" clId="{119D7D20-6F9A-4212-8240-A24CAFF3AF4B}" dt="2018-10-19T01:49:38.869" v="40" actId="26606"/>
          <ac:spMkLst>
            <pc:docMk/>
            <pc:sldMk cId="2772895749" sldId="308"/>
            <ac:spMk id="140" creationId="{4351DFE5-F63D-4BE0-BDA9-E3EB88F01AA5}"/>
          </ac:spMkLst>
        </pc:spChg>
        <pc:spChg chg="add del">
          <ac:chgData name="Qichun Yu" userId="41b06322-2f7d-402e-94b1-c47732755abf" providerId="ADAL" clId="{119D7D20-6F9A-4212-8240-A24CAFF3AF4B}" dt="2018-10-19T01:49:40.917" v="46" actId="26606"/>
          <ac:spMkLst>
            <pc:docMk/>
            <pc:sldMk cId="2772895749" sldId="308"/>
            <ac:spMk id="142" creationId="{4351DFE5-F63D-4BE0-BDA9-E3EB88F01AA5}"/>
          </ac:spMkLst>
        </pc:spChg>
        <pc:spChg chg="add del">
          <ac:chgData name="Qichun Yu" userId="41b06322-2f7d-402e-94b1-c47732755abf" providerId="ADAL" clId="{119D7D20-6F9A-4212-8240-A24CAFF3AF4B}" dt="2018-10-19T01:49:59.127" v="52" actId="26606"/>
          <ac:spMkLst>
            <pc:docMk/>
            <pc:sldMk cId="2772895749" sldId="308"/>
            <ac:spMk id="145" creationId="{42A5316D-ED2F-4F89-B4B4-8D9240B1A348}"/>
          </ac:spMkLst>
        </pc:spChg>
        <pc:spChg chg="add">
          <ac:chgData name="Qichun Yu" userId="41b06322-2f7d-402e-94b1-c47732755abf" providerId="ADAL" clId="{119D7D20-6F9A-4212-8240-A24CAFF3AF4B}" dt="2018-10-19T01:49:59.127" v="52" actId="26606"/>
          <ac:spMkLst>
            <pc:docMk/>
            <pc:sldMk cId="2772895749" sldId="308"/>
            <ac:spMk id="147" creationId="{46C2E80F-49A6-4372-B103-219D417A55ED}"/>
          </ac:spMkLst>
        </pc:spChg>
        <pc:spChg chg="add del">
          <ac:chgData name="Qichun Yu" userId="41b06322-2f7d-402e-94b1-c47732755abf" providerId="ADAL" clId="{119D7D20-6F9A-4212-8240-A24CAFF3AF4B}" dt="2018-10-19T01:49:55.464" v="49" actId="26606"/>
          <ac:spMkLst>
            <pc:docMk/>
            <pc:sldMk cId="2772895749" sldId="308"/>
            <ac:spMk id="150" creationId="{DB66F6E8-4D4A-4907-940A-774703A2D0FE}"/>
          </ac:spMkLst>
        </pc:spChg>
        <pc:spChg chg="add del">
          <ac:chgData name="Qichun Yu" userId="41b06322-2f7d-402e-94b1-c47732755abf" providerId="ADAL" clId="{119D7D20-6F9A-4212-8240-A24CAFF3AF4B}" dt="2018-10-19T01:49:55.464" v="49" actId="26606"/>
          <ac:spMkLst>
            <pc:docMk/>
            <pc:sldMk cId="2772895749" sldId="308"/>
            <ac:spMk id="152" creationId="{8F1F5A56-E82B-4FD5-9025-B72896FFBB6D}"/>
          </ac:spMkLst>
        </pc:spChg>
        <pc:grpChg chg="add del">
          <ac:chgData name="Qichun Yu" userId="41b06322-2f7d-402e-94b1-c47732755abf" providerId="ADAL" clId="{119D7D20-6F9A-4212-8240-A24CAFF3AF4B}" dt="2018-10-19T01:49:40.282" v="44" actId="26606"/>
          <ac:grpSpMkLst>
            <pc:docMk/>
            <pc:sldMk cId="2772895749" sldId="308"/>
            <ac:grpSpMk id="126" creationId="{B57BDC17-F1B3-455F-BBF1-680AA1F25C06}"/>
          </ac:grpSpMkLst>
        </pc:grpChg>
        <pc:graphicFrameChg chg="mod modGraphic">
          <ac:chgData name="Qichun Yu" userId="41b06322-2f7d-402e-94b1-c47732755abf" providerId="ADAL" clId="{119D7D20-6F9A-4212-8240-A24CAFF3AF4B}" dt="2018-10-19T01:49:59.127" v="52" actId="26606"/>
          <ac:graphicFrameMkLst>
            <pc:docMk/>
            <pc:sldMk cId="2772895749" sldId="308"/>
            <ac:graphicFrameMk id="123" creationId="{8F849E4A-F5C7-4569-9A1C-69F64C79269B}"/>
          </ac:graphicFrameMkLst>
        </pc:graphicFrameChg>
        <pc:picChg chg="add del">
          <ac:chgData name="Qichun Yu" userId="41b06322-2f7d-402e-94b1-c47732755abf" providerId="ADAL" clId="{119D7D20-6F9A-4212-8240-A24CAFF3AF4B}" dt="2018-10-19T01:49:38.869" v="40" actId="26606"/>
          <ac:picMkLst>
            <pc:docMk/>
            <pc:sldMk cId="2772895749" sldId="308"/>
            <ac:picMk id="141" creationId="{02DD2BC0-6F29-4B4F-8D61-2DCF6D2E8E73}"/>
          </ac:picMkLst>
        </pc:picChg>
        <pc:picChg chg="add del">
          <ac:chgData name="Qichun Yu" userId="41b06322-2f7d-402e-94b1-c47732755abf" providerId="ADAL" clId="{119D7D20-6F9A-4212-8240-A24CAFF3AF4B}" dt="2018-10-19T01:49:40.917" v="46" actId="26606"/>
          <ac:picMkLst>
            <pc:docMk/>
            <pc:sldMk cId="2772895749" sldId="308"/>
            <ac:picMk id="143" creationId="{02DD2BC0-6F29-4B4F-8D61-2DCF6D2E8E73}"/>
          </ac:picMkLst>
        </pc:pic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jpg&amp;ehk=sQN6LQa6IoDTVoGfgYJoMg&amp;r=0&amp;pid=OfficeInsert"/><Relationship Id="rId5" Type="http://schemas.openxmlformats.org/officeDocument/2006/relationships/image" Target="../media/image71.PNG"/><Relationship Id="rId4" Type="http://schemas.openxmlformats.org/officeDocument/2006/relationships/image" Target="../media/image70.PNG"/></Relationships>
</file>

<file path=ppt/diagrams/_rels/data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ata15.xml.rels><?xml version="1.0" encoding="UTF-8" standalone="yes"?>
<Relationships xmlns="http://schemas.openxmlformats.org/package/2006/relationships"><Relationship Id="rId3" Type="http://schemas.openxmlformats.org/officeDocument/2006/relationships/image" Target="../media/image100.jpg&amp;ehk="/><Relationship Id="rId2" Type="http://schemas.openxmlformats.org/officeDocument/2006/relationships/image" Target="../media/image99.png"/><Relationship Id="rId1" Type="http://schemas.openxmlformats.org/officeDocument/2006/relationships/image" Target="../media/image85.PNG"/><Relationship Id="rId4" Type="http://schemas.openxmlformats.org/officeDocument/2006/relationships/hyperlink" Target="http://keithssongs.blogspot.co.uk/2013_02_01_archive.html"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diagrams/_rels/data6.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diagrams/_rels/data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en.wikipedia.org/wiki/Van_Houtte" TargetMode="External"/><Relationship Id="rId1" Type="http://schemas.openxmlformats.org/officeDocument/2006/relationships/image" Target="../media/image47.png"/><Relationship Id="rId4" Type="http://schemas.openxmlformats.org/officeDocument/2006/relationships/image" Target="../media/image49.png"/></Relationships>
</file>

<file path=ppt/diagrams/_rels/data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image" Target="../media/image50.PNG"/></Relationships>
</file>

<file path=ppt/diagrams/_rels/data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jpg&amp;ehk=sQN6LQa6IoDTVoGfgYJoMg&amp;r=0&amp;pid=OfficeInsert"/><Relationship Id="rId5" Type="http://schemas.openxmlformats.org/officeDocument/2006/relationships/image" Target="../media/image71.PNG"/><Relationship Id="rId4" Type="http://schemas.openxmlformats.org/officeDocument/2006/relationships/image" Target="../media/image70.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00.jpg&amp;ehk="/><Relationship Id="rId2" Type="http://schemas.openxmlformats.org/officeDocument/2006/relationships/image" Target="../media/image99.png"/><Relationship Id="rId1" Type="http://schemas.openxmlformats.org/officeDocument/2006/relationships/image" Target="../media/image85.PNG"/><Relationship Id="rId4" Type="http://schemas.openxmlformats.org/officeDocument/2006/relationships/hyperlink" Target="http://keithssongs.blogspot.co.uk/2013_02_01_archive.html"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image" Target="../media/image21.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en.wikipedia.org/wiki/Van_Houtte" TargetMode="External"/><Relationship Id="rId1" Type="http://schemas.openxmlformats.org/officeDocument/2006/relationships/image" Target="../media/image47.png"/><Relationship Id="rId4" Type="http://schemas.openxmlformats.org/officeDocument/2006/relationships/image" Target="../media/image49.png"/></Relationships>
</file>

<file path=ppt/diagrams/_rels/drawing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image" Target="../media/image50.PNG"/></Relationships>
</file>

<file path=ppt/diagrams/_rels/drawing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7D7D6E7-6270-4B6A-976F-81807A9EDA92}" type="doc">
      <dgm:prSet loTypeId="urn:microsoft.com/office/officeart/2009/layout/CircleArrowProcess" loCatId="process" qsTypeId="urn:microsoft.com/office/officeart/2005/8/quickstyle/simple1" qsCatId="simple" csTypeId="urn:microsoft.com/office/officeart/2005/8/colors/accent0_2" csCatId="mainScheme" phldr="1"/>
      <dgm:spPr/>
      <dgm:t>
        <a:bodyPr/>
        <a:lstStyle/>
        <a:p>
          <a:endParaRPr lang="en-CA"/>
        </a:p>
      </dgm:t>
    </dgm:pt>
    <dgm:pt modelId="{8FD93D91-6981-45B4-B14A-89F31D21075B}">
      <dgm:prSet/>
      <dgm:spPr/>
      <dgm:t>
        <a:bodyPr/>
        <a:lstStyle/>
        <a:p>
          <a:r>
            <a:rPr lang="en-CA" altLang="zh-CN" dirty="0"/>
            <a:t>Purpose</a:t>
          </a:r>
          <a:endParaRPr lang="en-CA" dirty="0"/>
        </a:p>
      </dgm:t>
    </dgm:pt>
    <dgm:pt modelId="{57F4C6CB-35D0-4040-852E-F367271F6747}" type="parTrans" cxnId="{8D52E7F6-BA31-422F-9761-5E1358023320}">
      <dgm:prSet/>
      <dgm:spPr/>
      <dgm:t>
        <a:bodyPr/>
        <a:lstStyle/>
        <a:p>
          <a:endParaRPr lang="en-CA"/>
        </a:p>
      </dgm:t>
    </dgm:pt>
    <dgm:pt modelId="{160653A1-1F0C-46EA-B4FB-D6081686D65F}" type="sibTrans" cxnId="{8D52E7F6-BA31-422F-9761-5E1358023320}">
      <dgm:prSet/>
      <dgm:spPr/>
      <dgm:t>
        <a:bodyPr/>
        <a:lstStyle/>
        <a:p>
          <a:endParaRPr lang="en-CA"/>
        </a:p>
      </dgm:t>
    </dgm:pt>
    <dgm:pt modelId="{F2EEEDC4-F9F2-4346-9FBF-8722F1FFFF56}">
      <dgm:prSet/>
      <dgm:spPr/>
      <dgm:t>
        <a:bodyPr/>
        <a:lstStyle/>
        <a:p>
          <a:r>
            <a:rPr lang="en-CA" altLang="zh-CN" dirty="0"/>
            <a:t>Vision</a:t>
          </a:r>
          <a:endParaRPr lang="en-CA" dirty="0"/>
        </a:p>
      </dgm:t>
    </dgm:pt>
    <dgm:pt modelId="{9082DE12-8310-4EEE-BADE-88406C8D14CA}" type="parTrans" cxnId="{30399CCA-ED9C-4652-9205-6E45D4C6558F}">
      <dgm:prSet/>
      <dgm:spPr/>
      <dgm:t>
        <a:bodyPr/>
        <a:lstStyle/>
        <a:p>
          <a:endParaRPr lang="en-CA"/>
        </a:p>
      </dgm:t>
    </dgm:pt>
    <dgm:pt modelId="{597EB8BF-0241-452E-8B09-98D8CF8258D8}" type="sibTrans" cxnId="{30399CCA-ED9C-4652-9205-6E45D4C6558F}">
      <dgm:prSet/>
      <dgm:spPr/>
      <dgm:t>
        <a:bodyPr/>
        <a:lstStyle/>
        <a:p>
          <a:endParaRPr lang="en-CA"/>
        </a:p>
      </dgm:t>
    </dgm:pt>
    <dgm:pt modelId="{7F3193BD-F31A-4A72-BD57-67256DF64682}">
      <dgm:prSet/>
      <dgm:spPr/>
      <dgm:t>
        <a:bodyPr/>
        <a:lstStyle/>
        <a:p>
          <a:r>
            <a:rPr lang="en-CA" altLang="zh-CN" dirty="0"/>
            <a:t>Idea</a:t>
          </a:r>
          <a:endParaRPr lang="en-CA" dirty="0"/>
        </a:p>
      </dgm:t>
    </dgm:pt>
    <dgm:pt modelId="{AA8B2E28-FDB4-4A29-B2C0-E9ACC5C1542F}" type="parTrans" cxnId="{8D2CDCBB-CD27-4FE5-A41A-0474331C7D7C}">
      <dgm:prSet/>
      <dgm:spPr/>
      <dgm:t>
        <a:bodyPr/>
        <a:lstStyle/>
        <a:p>
          <a:endParaRPr lang="en-CA"/>
        </a:p>
      </dgm:t>
    </dgm:pt>
    <dgm:pt modelId="{A9418A27-AA81-4003-BF78-06C629AE4C6E}" type="sibTrans" cxnId="{8D2CDCBB-CD27-4FE5-A41A-0474331C7D7C}">
      <dgm:prSet/>
      <dgm:spPr/>
      <dgm:t>
        <a:bodyPr/>
        <a:lstStyle/>
        <a:p>
          <a:endParaRPr lang="en-CA"/>
        </a:p>
      </dgm:t>
    </dgm:pt>
    <dgm:pt modelId="{DF48597E-6EE0-48F6-BBD7-66F7AA55C0E5}">
      <dgm:prSet/>
      <dgm:spPr/>
      <dgm:t>
        <a:bodyPr/>
        <a:lstStyle/>
        <a:p>
          <a:r>
            <a:rPr lang="en-CA" altLang="zh-CN" dirty="0"/>
            <a:t>Improve the efficiency of coffee service by using innovative technology  </a:t>
          </a:r>
          <a:endParaRPr lang="en-CA" dirty="0"/>
        </a:p>
      </dgm:t>
    </dgm:pt>
    <dgm:pt modelId="{3BE533FB-326F-4BEB-9852-1BD3D157ABB9}" type="parTrans" cxnId="{26474545-EE7B-47DC-AB63-639EC108B27F}">
      <dgm:prSet/>
      <dgm:spPr/>
      <dgm:t>
        <a:bodyPr/>
        <a:lstStyle/>
        <a:p>
          <a:endParaRPr lang="en-CA"/>
        </a:p>
      </dgm:t>
    </dgm:pt>
    <dgm:pt modelId="{4EDF4A69-8803-443B-A4E6-79A57EDCF2D3}" type="sibTrans" cxnId="{26474545-EE7B-47DC-AB63-639EC108B27F}">
      <dgm:prSet/>
      <dgm:spPr/>
      <dgm:t>
        <a:bodyPr/>
        <a:lstStyle/>
        <a:p>
          <a:endParaRPr lang="en-CA"/>
        </a:p>
      </dgm:t>
    </dgm:pt>
    <dgm:pt modelId="{B751BAAA-10F0-4858-8E31-0C821A28A3BD}">
      <dgm:prSet/>
      <dgm:spPr/>
      <dgm:t>
        <a:bodyPr/>
        <a:lstStyle/>
        <a:p>
          <a:r>
            <a:rPr lang="en-CA" dirty="0"/>
            <a:t>Everyone can get a cup of the best fresh ground coffee anywhere and anytime</a:t>
          </a:r>
        </a:p>
      </dgm:t>
    </dgm:pt>
    <dgm:pt modelId="{58C3EB1A-186C-4150-9EE0-4BD697FEC704}" type="parTrans" cxnId="{2D0EBCEE-F690-4E48-9D61-2D3BBC64A434}">
      <dgm:prSet/>
      <dgm:spPr/>
      <dgm:t>
        <a:bodyPr/>
        <a:lstStyle/>
        <a:p>
          <a:endParaRPr lang="en-CA"/>
        </a:p>
      </dgm:t>
    </dgm:pt>
    <dgm:pt modelId="{C5F77F6F-40E5-4F92-B681-529BB11B4021}" type="sibTrans" cxnId="{2D0EBCEE-F690-4E48-9D61-2D3BBC64A434}">
      <dgm:prSet/>
      <dgm:spPr/>
      <dgm:t>
        <a:bodyPr/>
        <a:lstStyle/>
        <a:p>
          <a:endParaRPr lang="en-CA"/>
        </a:p>
      </dgm:t>
    </dgm:pt>
    <dgm:pt modelId="{DF320D3F-8187-4F5F-94EB-48CB3062AEEF}">
      <dgm:prSet/>
      <dgm:spPr/>
      <dgm:t>
        <a:bodyPr/>
        <a:lstStyle/>
        <a:p>
          <a:r>
            <a:rPr lang="en-CA" dirty="0"/>
            <a:t>Becoming a high quality and household recognized brand in the coffee industry</a:t>
          </a:r>
        </a:p>
      </dgm:t>
    </dgm:pt>
    <dgm:pt modelId="{EBF3F29B-CD3A-45B2-BB0C-2BC0FA6E8AFD}" type="parTrans" cxnId="{EC271C5B-F65C-472F-AF64-9FB3F050F66B}">
      <dgm:prSet/>
      <dgm:spPr/>
      <dgm:t>
        <a:bodyPr/>
        <a:lstStyle/>
        <a:p>
          <a:endParaRPr lang="en-CA"/>
        </a:p>
      </dgm:t>
    </dgm:pt>
    <dgm:pt modelId="{0D5E369D-BEF6-479D-ABBA-16C7AE1BDDE7}" type="sibTrans" cxnId="{EC271C5B-F65C-472F-AF64-9FB3F050F66B}">
      <dgm:prSet/>
      <dgm:spPr/>
      <dgm:t>
        <a:bodyPr/>
        <a:lstStyle/>
        <a:p>
          <a:endParaRPr lang="en-CA"/>
        </a:p>
      </dgm:t>
    </dgm:pt>
    <dgm:pt modelId="{E67B536E-B5D9-44CC-800A-C74894FAB21F}" type="pres">
      <dgm:prSet presAssocID="{F7D7D6E7-6270-4B6A-976F-81807A9EDA92}" presName="Name0" presStyleCnt="0">
        <dgm:presLayoutVars>
          <dgm:chMax val="7"/>
          <dgm:chPref val="7"/>
          <dgm:dir/>
          <dgm:animLvl val="lvl"/>
        </dgm:presLayoutVars>
      </dgm:prSet>
      <dgm:spPr/>
    </dgm:pt>
    <dgm:pt modelId="{112B3B61-4336-4BD5-872C-FE2D9465FFAC}" type="pres">
      <dgm:prSet presAssocID="{7F3193BD-F31A-4A72-BD57-67256DF64682}" presName="Accent1" presStyleCnt="0"/>
      <dgm:spPr/>
    </dgm:pt>
    <dgm:pt modelId="{784DB314-141E-4129-BD5A-2BAC2A823D5E}" type="pres">
      <dgm:prSet presAssocID="{7F3193BD-F31A-4A72-BD57-67256DF64682}" presName="Accent" presStyleLbl="node1" presStyleIdx="0" presStyleCnt="3"/>
      <dgm:spPr/>
    </dgm:pt>
    <dgm:pt modelId="{5757B222-B754-4D1A-B917-29F663E62EC6}" type="pres">
      <dgm:prSet presAssocID="{7F3193BD-F31A-4A72-BD57-67256DF64682}" presName="Child1" presStyleLbl="revTx" presStyleIdx="0" presStyleCnt="6">
        <dgm:presLayoutVars>
          <dgm:chMax val="0"/>
          <dgm:chPref val="0"/>
          <dgm:bulletEnabled val="1"/>
        </dgm:presLayoutVars>
      </dgm:prSet>
      <dgm:spPr/>
    </dgm:pt>
    <dgm:pt modelId="{050E645A-4E48-4EDF-B995-DC0FD94C45DF}" type="pres">
      <dgm:prSet presAssocID="{7F3193BD-F31A-4A72-BD57-67256DF64682}" presName="Parent1" presStyleLbl="revTx" presStyleIdx="1" presStyleCnt="6">
        <dgm:presLayoutVars>
          <dgm:chMax val="1"/>
          <dgm:chPref val="1"/>
          <dgm:bulletEnabled val="1"/>
        </dgm:presLayoutVars>
      </dgm:prSet>
      <dgm:spPr/>
    </dgm:pt>
    <dgm:pt modelId="{550B15D5-A6C6-49D1-AC26-9A36AA62A24D}" type="pres">
      <dgm:prSet presAssocID="{8FD93D91-6981-45B4-B14A-89F31D21075B}" presName="Accent2" presStyleCnt="0"/>
      <dgm:spPr/>
    </dgm:pt>
    <dgm:pt modelId="{00DBA19C-BBDD-482F-85FF-C5232060A4B3}" type="pres">
      <dgm:prSet presAssocID="{8FD93D91-6981-45B4-B14A-89F31D21075B}" presName="Accent" presStyleLbl="node1" presStyleIdx="1" presStyleCnt="3"/>
      <dgm:spPr/>
    </dgm:pt>
    <dgm:pt modelId="{E961C9DE-9141-460C-AF30-6DEF7A1DB5DE}" type="pres">
      <dgm:prSet presAssocID="{8FD93D91-6981-45B4-B14A-89F31D21075B}" presName="Child2" presStyleLbl="revTx" presStyleIdx="2" presStyleCnt="6">
        <dgm:presLayoutVars>
          <dgm:chMax val="0"/>
          <dgm:chPref val="0"/>
          <dgm:bulletEnabled val="1"/>
        </dgm:presLayoutVars>
      </dgm:prSet>
      <dgm:spPr/>
    </dgm:pt>
    <dgm:pt modelId="{5EF50947-0E04-49AB-B24D-0A4434D04A59}" type="pres">
      <dgm:prSet presAssocID="{8FD93D91-6981-45B4-B14A-89F31D21075B}" presName="Parent2" presStyleLbl="revTx" presStyleIdx="3" presStyleCnt="6">
        <dgm:presLayoutVars>
          <dgm:chMax val="1"/>
          <dgm:chPref val="1"/>
          <dgm:bulletEnabled val="1"/>
        </dgm:presLayoutVars>
      </dgm:prSet>
      <dgm:spPr/>
    </dgm:pt>
    <dgm:pt modelId="{CB2FC116-B31D-4BF0-BC8B-A3BB1B9F4C44}" type="pres">
      <dgm:prSet presAssocID="{F2EEEDC4-F9F2-4346-9FBF-8722F1FFFF56}" presName="Accent3" presStyleCnt="0"/>
      <dgm:spPr/>
    </dgm:pt>
    <dgm:pt modelId="{FA6A2EA8-72DE-4D80-9EA4-C219763E904E}" type="pres">
      <dgm:prSet presAssocID="{F2EEEDC4-F9F2-4346-9FBF-8722F1FFFF56}" presName="Accent" presStyleLbl="node1" presStyleIdx="2" presStyleCnt="3"/>
      <dgm:spPr/>
    </dgm:pt>
    <dgm:pt modelId="{D7D69359-7549-4D77-991F-F4D98A5A9359}" type="pres">
      <dgm:prSet presAssocID="{F2EEEDC4-F9F2-4346-9FBF-8722F1FFFF56}" presName="Child3" presStyleLbl="revTx" presStyleIdx="4" presStyleCnt="6">
        <dgm:presLayoutVars>
          <dgm:chMax val="0"/>
          <dgm:chPref val="0"/>
          <dgm:bulletEnabled val="1"/>
        </dgm:presLayoutVars>
      </dgm:prSet>
      <dgm:spPr/>
    </dgm:pt>
    <dgm:pt modelId="{312E3573-5BD3-4A53-B2A2-AF798029249F}" type="pres">
      <dgm:prSet presAssocID="{F2EEEDC4-F9F2-4346-9FBF-8722F1FFFF56}" presName="Parent3" presStyleLbl="revTx" presStyleIdx="5" presStyleCnt="6">
        <dgm:presLayoutVars>
          <dgm:chMax val="1"/>
          <dgm:chPref val="1"/>
          <dgm:bulletEnabled val="1"/>
        </dgm:presLayoutVars>
      </dgm:prSet>
      <dgm:spPr/>
    </dgm:pt>
  </dgm:ptLst>
  <dgm:cxnLst>
    <dgm:cxn modelId="{83C79A30-BC48-4736-8999-AEE9660884EA}" type="presOf" srcId="{B751BAAA-10F0-4858-8E31-0C821A28A3BD}" destId="{E961C9DE-9141-460C-AF30-6DEF7A1DB5DE}" srcOrd="0" destOrd="0" presId="urn:microsoft.com/office/officeart/2009/layout/CircleArrowProcess"/>
    <dgm:cxn modelId="{4201783D-1880-47AB-92D5-BFE05F8B9943}" type="presOf" srcId="{DF320D3F-8187-4F5F-94EB-48CB3062AEEF}" destId="{D7D69359-7549-4D77-991F-F4D98A5A9359}" srcOrd="0" destOrd="0" presId="urn:microsoft.com/office/officeart/2009/layout/CircleArrowProcess"/>
    <dgm:cxn modelId="{EC271C5B-F65C-472F-AF64-9FB3F050F66B}" srcId="{F2EEEDC4-F9F2-4346-9FBF-8722F1FFFF56}" destId="{DF320D3F-8187-4F5F-94EB-48CB3062AEEF}" srcOrd="0" destOrd="0" parTransId="{EBF3F29B-CD3A-45B2-BB0C-2BC0FA6E8AFD}" sibTransId="{0D5E369D-BEF6-479D-ABBA-16C7AE1BDDE7}"/>
    <dgm:cxn modelId="{26474545-EE7B-47DC-AB63-639EC108B27F}" srcId="{7F3193BD-F31A-4A72-BD57-67256DF64682}" destId="{DF48597E-6EE0-48F6-BBD7-66F7AA55C0E5}" srcOrd="0" destOrd="0" parTransId="{3BE533FB-326F-4BEB-9852-1BD3D157ABB9}" sibTransId="{4EDF4A69-8803-443B-A4E6-79A57EDCF2D3}"/>
    <dgm:cxn modelId="{9D349F71-CAAB-436D-9C1C-F7ECEB7FE18F}" type="presOf" srcId="{F7D7D6E7-6270-4B6A-976F-81807A9EDA92}" destId="{E67B536E-B5D9-44CC-800A-C74894FAB21F}" srcOrd="0" destOrd="0" presId="urn:microsoft.com/office/officeart/2009/layout/CircleArrowProcess"/>
    <dgm:cxn modelId="{C4AED555-52B6-49B1-A6E1-85229F601707}" type="presOf" srcId="{F2EEEDC4-F9F2-4346-9FBF-8722F1FFFF56}" destId="{312E3573-5BD3-4A53-B2A2-AF798029249F}" srcOrd="0" destOrd="0" presId="urn:microsoft.com/office/officeart/2009/layout/CircleArrowProcess"/>
    <dgm:cxn modelId="{A6091B96-7110-4405-B2B6-BC4D17EF299B}" type="presOf" srcId="{8FD93D91-6981-45B4-B14A-89F31D21075B}" destId="{5EF50947-0E04-49AB-B24D-0A4434D04A59}" srcOrd="0" destOrd="0" presId="urn:microsoft.com/office/officeart/2009/layout/CircleArrowProcess"/>
    <dgm:cxn modelId="{8D2CDCBB-CD27-4FE5-A41A-0474331C7D7C}" srcId="{F7D7D6E7-6270-4B6A-976F-81807A9EDA92}" destId="{7F3193BD-F31A-4A72-BD57-67256DF64682}" srcOrd="0" destOrd="0" parTransId="{AA8B2E28-FDB4-4A29-B2C0-E9ACC5C1542F}" sibTransId="{A9418A27-AA81-4003-BF78-06C629AE4C6E}"/>
    <dgm:cxn modelId="{30399CCA-ED9C-4652-9205-6E45D4C6558F}" srcId="{F7D7D6E7-6270-4B6A-976F-81807A9EDA92}" destId="{F2EEEDC4-F9F2-4346-9FBF-8722F1FFFF56}" srcOrd="2" destOrd="0" parTransId="{9082DE12-8310-4EEE-BADE-88406C8D14CA}" sibTransId="{597EB8BF-0241-452E-8B09-98D8CF8258D8}"/>
    <dgm:cxn modelId="{071DD9D8-5EA3-43DC-88FC-A569C56DA867}" type="presOf" srcId="{7F3193BD-F31A-4A72-BD57-67256DF64682}" destId="{050E645A-4E48-4EDF-B995-DC0FD94C45DF}" srcOrd="0" destOrd="0" presId="urn:microsoft.com/office/officeart/2009/layout/CircleArrowProcess"/>
    <dgm:cxn modelId="{067D36E5-D989-45A7-86E6-4CE241BA9301}" type="presOf" srcId="{DF48597E-6EE0-48F6-BBD7-66F7AA55C0E5}" destId="{5757B222-B754-4D1A-B917-29F663E62EC6}" srcOrd="0" destOrd="0" presId="urn:microsoft.com/office/officeart/2009/layout/CircleArrowProcess"/>
    <dgm:cxn modelId="{2D0EBCEE-F690-4E48-9D61-2D3BBC64A434}" srcId="{8FD93D91-6981-45B4-B14A-89F31D21075B}" destId="{B751BAAA-10F0-4858-8E31-0C821A28A3BD}" srcOrd="0" destOrd="0" parTransId="{58C3EB1A-186C-4150-9EE0-4BD697FEC704}" sibTransId="{C5F77F6F-40E5-4F92-B681-529BB11B4021}"/>
    <dgm:cxn modelId="{8D52E7F6-BA31-422F-9761-5E1358023320}" srcId="{F7D7D6E7-6270-4B6A-976F-81807A9EDA92}" destId="{8FD93D91-6981-45B4-B14A-89F31D21075B}" srcOrd="1" destOrd="0" parTransId="{57F4C6CB-35D0-4040-852E-F367271F6747}" sibTransId="{160653A1-1F0C-46EA-B4FB-D6081686D65F}"/>
    <dgm:cxn modelId="{2CC21586-B4EB-4F14-8387-83E2BC0AEF90}" type="presParOf" srcId="{E67B536E-B5D9-44CC-800A-C74894FAB21F}" destId="{112B3B61-4336-4BD5-872C-FE2D9465FFAC}" srcOrd="0" destOrd="0" presId="urn:microsoft.com/office/officeart/2009/layout/CircleArrowProcess"/>
    <dgm:cxn modelId="{739790CA-7DBC-402F-A183-0B5E0FD715C3}" type="presParOf" srcId="{112B3B61-4336-4BD5-872C-FE2D9465FFAC}" destId="{784DB314-141E-4129-BD5A-2BAC2A823D5E}" srcOrd="0" destOrd="0" presId="urn:microsoft.com/office/officeart/2009/layout/CircleArrowProcess"/>
    <dgm:cxn modelId="{61C6F15C-6681-42DD-92E6-57A1755048D6}" type="presParOf" srcId="{E67B536E-B5D9-44CC-800A-C74894FAB21F}" destId="{5757B222-B754-4D1A-B917-29F663E62EC6}" srcOrd="1" destOrd="0" presId="urn:microsoft.com/office/officeart/2009/layout/CircleArrowProcess"/>
    <dgm:cxn modelId="{18C09F19-02FD-4A2F-847B-96BB11C2D3A5}" type="presParOf" srcId="{E67B536E-B5D9-44CC-800A-C74894FAB21F}" destId="{050E645A-4E48-4EDF-B995-DC0FD94C45DF}" srcOrd="2" destOrd="0" presId="urn:microsoft.com/office/officeart/2009/layout/CircleArrowProcess"/>
    <dgm:cxn modelId="{FA281C07-FFAB-4587-BD6C-E5F726003493}" type="presParOf" srcId="{E67B536E-B5D9-44CC-800A-C74894FAB21F}" destId="{550B15D5-A6C6-49D1-AC26-9A36AA62A24D}" srcOrd="3" destOrd="0" presId="urn:microsoft.com/office/officeart/2009/layout/CircleArrowProcess"/>
    <dgm:cxn modelId="{306AA167-3BB2-4EF3-A90B-91B2BE2FF994}" type="presParOf" srcId="{550B15D5-A6C6-49D1-AC26-9A36AA62A24D}" destId="{00DBA19C-BBDD-482F-85FF-C5232060A4B3}" srcOrd="0" destOrd="0" presId="urn:microsoft.com/office/officeart/2009/layout/CircleArrowProcess"/>
    <dgm:cxn modelId="{80D1D75D-D26F-412F-A11A-3FBB2651686B}" type="presParOf" srcId="{E67B536E-B5D9-44CC-800A-C74894FAB21F}" destId="{E961C9DE-9141-460C-AF30-6DEF7A1DB5DE}" srcOrd="4" destOrd="0" presId="urn:microsoft.com/office/officeart/2009/layout/CircleArrowProcess"/>
    <dgm:cxn modelId="{F4A81A7F-5916-43CE-9A08-8BC3B502DEB7}" type="presParOf" srcId="{E67B536E-B5D9-44CC-800A-C74894FAB21F}" destId="{5EF50947-0E04-49AB-B24D-0A4434D04A59}" srcOrd="5" destOrd="0" presId="urn:microsoft.com/office/officeart/2009/layout/CircleArrowProcess"/>
    <dgm:cxn modelId="{E3140B90-C926-42C9-907F-E151A687914A}" type="presParOf" srcId="{E67B536E-B5D9-44CC-800A-C74894FAB21F}" destId="{CB2FC116-B31D-4BF0-BC8B-A3BB1B9F4C44}" srcOrd="6" destOrd="0" presId="urn:microsoft.com/office/officeart/2009/layout/CircleArrowProcess"/>
    <dgm:cxn modelId="{A17643A9-C011-4317-BCE1-70ABE9D941C9}" type="presParOf" srcId="{CB2FC116-B31D-4BF0-BC8B-A3BB1B9F4C44}" destId="{FA6A2EA8-72DE-4D80-9EA4-C219763E904E}" srcOrd="0" destOrd="0" presId="urn:microsoft.com/office/officeart/2009/layout/CircleArrowProcess"/>
    <dgm:cxn modelId="{91D6E9BC-FE72-43A2-A56F-68EE33D9B7C6}" type="presParOf" srcId="{E67B536E-B5D9-44CC-800A-C74894FAB21F}" destId="{D7D69359-7549-4D77-991F-F4D98A5A9359}" srcOrd="7" destOrd="0" presId="urn:microsoft.com/office/officeart/2009/layout/CircleArrowProcess"/>
    <dgm:cxn modelId="{D17CE71C-F06F-43CE-A622-B238C84E19A2}" type="presParOf" srcId="{E67B536E-B5D9-44CC-800A-C74894FAB21F}" destId="{312E3573-5BD3-4A53-B2A2-AF798029249F}"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FF89EBE-87DD-4135-80ED-C1470156C72A}" type="doc">
      <dgm:prSet loTypeId="urn:microsoft.com/office/officeart/2008/layout/BendingPictureSemiTransparentText" loCatId="picture" qsTypeId="urn:microsoft.com/office/officeart/2005/8/quickstyle/simple5" qsCatId="simple" csTypeId="urn:microsoft.com/office/officeart/2005/8/colors/accent0_1" csCatId="mainScheme" phldr="1"/>
      <dgm:spPr/>
      <dgm:t>
        <a:bodyPr/>
        <a:lstStyle/>
        <a:p>
          <a:endParaRPr lang="en-CA"/>
        </a:p>
      </dgm:t>
    </dgm:pt>
    <dgm:pt modelId="{8D075907-EF72-4A32-9227-84EF72479FB2}">
      <dgm:prSet phldrT="[Text]"/>
      <dgm:spPr/>
      <dgm:t>
        <a:bodyPr/>
        <a:lstStyle/>
        <a:p>
          <a:r>
            <a:rPr lang="en-CA" altLang="zh-CN" dirty="0"/>
            <a:t>Face Recognition System, store customer preferences</a:t>
          </a:r>
          <a:endParaRPr lang="en-CA" dirty="0"/>
        </a:p>
      </dgm:t>
    </dgm:pt>
    <dgm:pt modelId="{24426618-47F7-4C93-B2C7-B01EA591E756}" type="parTrans" cxnId="{4D4F4026-D1D7-423A-AFA1-308475975DCC}">
      <dgm:prSet/>
      <dgm:spPr/>
      <dgm:t>
        <a:bodyPr/>
        <a:lstStyle/>
        <a:p>
          <a:endParaRPr lang="en-CA"/>
        </a:p>
      </dgm:t>
    </dgm:pt>
    <dgm:pt modelId="{F4D5F983-E37E-4CA7-B52D-1594E6FE43F2}" type="sibTrans" cxnId="{4D4F4026-D1D7-423A-AFA1-308475975DCC}">
      <dgm:prSet/>
      <dgm:spPr/>
      <dgm:t>
        <a:bodyPr/>
        <a:lstStyle/>
        <a:p>
          <a:endParaRPr lang="en-CA"/>
        </a:p>
      </dgm:t>
    </dgm:pt>
    <dgm:pt modelId="{0394C534-7B57-4EE7-97EC-92618D025C02}">
      <dgm:prSet/>
      <dgm:spPr/>
      <dgm:t>
        <a:bodyPr/>
        <a:lstStyle/>
        <a:p>
          <a:r>
            <a:rPr lang="en-US" dirty="0"/>
            <a:t>Insulated. Protects hands from steaming hot or ice cold beverages.</a:t>
          </a:r>
          <a:endParaRPr lang="en-CA" dirty="0"/>
        </a:p>
      </dgm:t>
    </dgm:pt>
    <dgm:pt modelId="{732E0AEE-B990-4FAF-B70B-C5695330E11A}" type="parTrans" cxnId="{1E9EE081-A5E9-4254-9751-D265D089C83F}">
      <dgm:prSet/>
      <dgm:spPr/>
      <dgm:t>
        <a:bodyPr/>
        <a:lstStyle/>
        <a:p>
          <a:endParaRPr lang="en-CA"/>
        </a:p>
      </dgm:t>
    </dgm:pt>
    <dgm:pt modelId="{40181AD0-933A-4C62-9CF8-87D79AD54C59}" type="sibTrans" cxnId="{1E9EE081-A5E9-4254-9751-D265D089C83F}">
      <dgm:prSet/>
      <dgm:spPr/>
      <dgm:t>
        <a:bodyPr/>
        <a:lstStyle/>
        <a:p>
          <a:endParaRPr lang="en-CA"/>
        </a:p>
      </dgm:t>
    </dgm:pt>
    <dgm:pt modelId="{BAA4811C-5218-4DE2-A169-CB4019946481}">
      <dgm:prSet/>
      <dgm:spPr/>
      <dgm:t>
        <a:bodyPr/>
        <a:lstStyle/>
        <a:p>
          <a:r>
            <a:rPr lang="en-CA" altLang="zh-CN" dirty="0"/>
            <a:t>QR Code scanning &amp; Cashless payment Methods</a:t>
          </a:r>
          <a:endParaRPr lang="en-CA" dirty="0"/>
        </a:p>
      </dgm:t>
    </dgm:pt>
    <dgm:pt modelId="{B653B32B-DF1D-4059-AA72-6870C48C988F}" type="parTrans" cxnId="{BED7198C-5392-4751-B87C-C14D6FF78C24}">
      <dgm:prSet/>
      <dgm:spPr/>
      <dgm:t>
        <a:bodyPr/>
        <a:lstStyle/>
        <a:p>
          <a:endParaRPr lang="en-CA"/>
        </a:p>
      </dgm:t>
    </dgm:pt>
    <dgm:pt modelId="{9088D94E-820E-4E27-BC7F-5F1ABD01F81C}" type="sibTrans" cxnId="{BED7198C-5392-4751-B87C-C14D6FF78C24}">
      <dgm:prSet/>
      <dgm:spPr/>
      <dgm:t>
        <a:bodyPr/>
        <a:lstStyle/>
        <a:p>
          <a:endParaRPr lang="en-CA"/>
        </a:p>
      </dgm:t>
    </dgm:pt>
    <dgm:pt modelId="{479EE35B-E7AE-4009-9924-51E8A7769710}">
      <dgm:prSet/>
      <dgm:spPr/>
      <dgm:t>
        <a:bodyPr/>
        <a:lstStyle/>
        <a:p>
          <a:r>
            <a:rPr lang="en-CA" dirty="0"/>
            <a:t>Ice Beverages, Summer Drinks</a:t>
          </a:r>
        </a:p>
      </dgm:t>
    </dgm:pt>
    <dgm:pt modelId="{FEA4A6FD-19AD-4730-90FD-DEFFDB5EEE4D}" type="parTrans" cxnId="{5C4B73C6-7B0D-4713-945C-AB52EDD55268}">
      <dgm:prSet/>
      <dgm:spPr/>
      <dgm:t>
        <a:bodyPr/>
        <a:lstStyle/>
        <a:p>
          <a:endParaRPr lang="en-CA"/>
        </a:p>
      </dgm:t>
    </dgm:pt>
    <dgm:pt modelId="{DDE531F0-27C0-46D8-B2D9-0D1FB6D086D8}" type="sibTrans" cxnId="{5C4B73C6-7B0D-4713-945C-AB52EDD55268}">
      <dgm:prSet/>
      <dgm:spPr/>
      <dgm:t>
        <a:bodyPr/>
        <a:lstStyle/>
        <a:p>
          <a:endParaRPr lang="en-CA"/>
        </a:p>
      </dgm:t>
    </dgm:pt>
    <dgm:pt modelId="{0B7442C2-BB63-478C-BD92-E642C4085485}">
      <dgm:prSet phldrT="[Text]"/>
      <dgm:spPr/>
      <dgm:t>
        <a:bodyPr/>
        <a:lstStyle/>
        <a:p>
          <a:r>
            <a:rPr lang="en-CA" altLang="zh-CN"/>
            <a:t>Refrigeration System for Fresh Milk, high-quality milk foam </a:t>
          </a:r>
          <a:endParaRPr lang="en-CA" dirty="0"/>
        </a:p>
      </dgm:t>
    </dgm:pt>
    <dgm:pt modelId="{D1F6076A-A654-4F47-9680-D3E32999A807}" type="parTrans" cxnId="{D8DB1E49-CAE5-411B-935D-E32F85C70DD0}">
      <dgm:prSet/>
      <dgm:spPr/>
      <dgm:t>
        <a:bodyPr/>
        <a:lstStyle/>
        <a:p>
          <a:endParaRPr lang="en-CA"/>
        </a:p>
      </dgm:t>
    </dgm:pt>
    <dgm:pt modelId="{73852901-BA34-4F1B-B8F9-6E068531780B}" type="sibTrans" cxnId="{D8DB1E49-CAE5-411B-935D-E32F85C70DD0}">
      <dgm:prSet/>
      <dgm:spPr/>
      <dgm:t>
        <a:bodyPr/>
        <a:lstStyle/>
        <a:p>
          <a:endParaRPr lang="en-CA"/>
        </a:p>
      </dgm:t>
    </dgm:pt>
    <dgm:pt modelId="{65301B48-0598-4BF2-94DE-8323A75117E8}" type="pres">
      <dgm:prSet presAssocID="{FFF89EBE-87DD-4135-80ED-C1470156C72A}" presName="Name0" presStyleCnt="0">
        <dgm:presLayoutVars>
          <dgm:dir/>
          <dgm:resizeHandles val="exact"/>
        </dgm:presLayoutVars>
      </dgm:prSet>
      <dgm:spPr/>
    </dgm:pt>
    <dgm:pt modelId="{11891CC7-6EDF-4829-9F6E-F7C7A82AC44B}" type="pres">
      <dgm:prSet presAssocID="{8D075907-EF72-4A32-9227-84EF72479FB2}" presName="composite" presStyleCnt="0"/>
      <dgm:spPr/>
    </dgm:pt>
    <dgm:pt modelId="{90D2D0EF-E337-41DB-B568-C3A6F12E2F1E}" type="pres">
      <dgm:prSet presAssocID="{8D075907-EF72-4A32-9227-84EF72479FB2}" presName="rect1" presStyleLbl="bgShp"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55000" r="-55000"/>
          </a:stretch>
        </a:blipFill>
      </dgm:spPr>
    </dgm:pt>
    <dgm:pt modelId="{85C6DC95-28A9-4324-ADC0-35654C1A82AF}" type="pres">
      <dgm:prSet presAssocID="{8D075907-EF72-4A32-9227-84EF72479FB2}" presName="rect2" presStyleLbl="trBgShp" presStyleIdx="0" presStyleCnt="5">
        <dgm:presLayoutVars>
          <dgm:bulletEnabled val="1"/>
        </dgm:presLayoutVars>
      </dgm:prSet>
      <dgm:spPr/>
    </dgm:pt>
    <dgm:pt modelId="{DA8C0F78-712E-4DC5-BEA4-5655162CFAA0}" type="pres">
      <dgm:prSet presAssocID="{F4D5F983-E37E-4CA7-B52D-1594E6FE43F2}" presName="sibTrans" presStyleCnt="0"/>
      <dgm:spPr/>
    </dgm:pt>
    <dgm:pt modelId="{2CDD1FC3-48C9-40FF-A16B-F2C5C58CE338}" type="pres">
      <dgm:prSet presAssocID="{BAA4811C-5218-4DE2-A169-CB4019946481}" presName="composite" presStyleCnt="0"/>
      <dgm:spPr/>
    </dgm:pt>
    <dgm:pt modelId="{3DA0E4DC-1746-44D2-B984-A91E7F67183F}" type="pres">
      <dgm:prSet presAssocID="{BAA4811C-5218-4DE2-A169-CB4019946481}" presName="rect1" presStyleLbl="bgShp"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dgm:spPr>
    </dgm:pt>
    <dgm:pt modelId="{EE99EE6E-545D-4CAB-8901-9D4F1F4B30E7}" type="pres">
      <dgm:prSet presAssocID="{BAA4811C-5218-4DE2-A169-CB4019946481}" presName="rect2" presStyleLbl="trBgShp" presStyleIdx="1" presStyleCnt="5">
        <dgm:presLayoutVars>
          <dgm:bulletEnabled val="1"/>
        </dgm:presLayoutVars>
      </dgm:prSet>
      <dgm:spPr/>
    </dgm:pt>
    <dgm:pt modelId="{25ACD3B2-2507-4CA2-AEC3-DE493F285170}" type="pres">
      <dgm:prSet presAssocID="{9088D94E-820E-4E27-BC7F-5F1ABD01F81C}" presName="sibTrans" presStyleCnt="0"/>
      <dgm:spPr/>
    </dgm:pt>
    <dgm:pt modelId="{C7F18BB9-D47C-43C2-A066-A206DB7AA61B}" type="pres">
      <dgm:prSet presAssocID="{0394C534-7B57-4EE7-97EC-92618D025C02}" presName="composite" presStyleCnt="0"/>
      <dgm:spPr/>
    </dgm:pt>
    <dgm:pt modelId="{33572281-9C79-430B-8510-3B53C66DE462}" type="pres">
      <dgm:prSet presAssocID="{0394C534-7B57-4EE7-97EC-92618D025C02}" presName="rect1" presStyleLbl="bgShp"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81C23B5B-30B4-42F7-BC95-70C05C7448A1}" type="pres">
      <dgm:prSet presAssocID="{0394C534-7B57-4EE7-97EC-92618D025C02}" presName="rect2" presStyleLbl="trBgShp" presStyleIdx="2" presStyleCnt="5">
        <dgm:presLayoutVars>
          <dgm:bulletEnabled val="1"/>
        </dgm:presLayoutVars>
      </dgm:prSet>
      <dgm:spPr/>
    </dgm:pt>
    <dgm:pt modelId="{4D89B568-4410-4001-86E8-6594951DADBC}" type="pres">
      <dgm:prSet presAssocID="{40181AD0-933A-4C62-9CF8-87D79AD54C59}" presName="sibTrans" presStyleCnt="0"/>
      <dgm:spPr/>
    </dgm:pt>
    <dgm:pt modelId="{948284B1-BFE7-49A4-8DBB-B5EC25C469DB}" type="pres">
      <dgm:prSet presAssocID="{479EE35B-E7AE-4009-9924-51E8A7769710}" presName="composite" presStyleCnt="0"/>
      <dgm:spPr/>
    </dgm:pt>
    <dgm:pt modelId="{FBBB78FB-1302-4BD9-9BF5-D82245C81A7B}" type="pres">
      <dgm:prSet presAssocID="{479EE35B-E7AE-4009-9924-51E8A7769710}" presName="rect1" presStyleLbl="bgShp"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7000" r="-7000"/>
          </a:stretch>
        </a:blipFill>
      </dgm:spPr>
    </dgm:pt>
    <dgm:pt modelId="{BFDE609C-26AB-43F1-B16B-2F5265C94C40}" type="pres">
      <dgm:prSet presAssocID="{479EE35B-E7AE-4009-9924-51E8A7769710}" presName="rect2" presStyleLbl="trBgShp" presStyleIdx="3" presStyleCnt="5">
        <dgm:presLayoutVars>
          <dgm:bulletEnabled val="1"/>
        </dgm:presLayoutVars>
      </dgm:prSet>
      <dgm:spPr/>
    </dgm:pt>
    <dgm:pt modelId="{EFDE1DCF-5940-4395-B48D-6A32EA22F9EA}" type="pres">
      <dgm:prSet presAssocID="{DDE531F0-27C0-46D8-B2D9-0D1FB6D086D8}" presName="sibTrans" presStyleCnt="0"/>
      <dgm:spPr/>
    </dgm:pt>
    <dgm:pt modelId="{E003892C-93EA-4069-B6E0-AAFC22D75A2D}" type="pres">
      <dgm:prSet presAssocID="{0B7442C2-BB63-478C-BD92-E642C4085485}" presName="composite" presStyleCnt="0"/>
      <dgm:spPr/>
    </dgm:pt>
    <dgm:pt modelId="{8525D753-D1ED-44B6-9E5C-9B63062AF731}" type="pres">
      <dgm:prSet presAssocID="{0B7442C2-BB63-478C-BD92-E642C4085485}" presName="rect1" presStyleLbl="bgShp"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12000" r="-12000"/>
          </a:stretch>
        </a:blipFill>
      </dgm:spPr>
    </dgm:pt>
    <dgm:pt modelId="{AD5D95BE-2343-4D1D-8787-A4ACF03A316F}" type="pres">
      <dgm:prSet presAssocID="{0B7442C2-BB63-478C-BD92-E642C4085485}" presName="rect2" presStyleLbl="trBgShp" presStyleIdx="4" presStyleCnt="5">
        <dgm:presLayoutVars>
          <dgm:bulletEnabled val="1"/>
        </dgm:presLayoutVars>
      </dgm:prSet>
      <dgm:spPr/>
    </dgm:pt>
  </dgm:ptLst>
  <dgm:cxnLst>
    <dgm:cxn modelId="{4D4F4026-D1D7-423A-AFA1-308475975DCC}" srcId="{FFF89EBE-87DD-4135-80ED-C1470156C72A}" destId="{8D075907-EF72-4A32-9227-84EF72479FB2}" srcOrd="0" destOrd="0" parTransId="{24426618-47F7-4C93-B2C7-B01EA591E756}" sibTransId="{F4D5F983-E37E-4CA7-B52D-1594E6FE43F2}"/>
    <dgm:cxn modelId="{2004A528-36B5-4121-9A84-10FF372A1095}" type="presOf" srcId="{0B7442C2-BB63-478C-BD92-E642C4085485}" destId="{AD5D95BE-2343-4D1D-8787-A4ACF03A316F}" srcOrd="0" destOrd="0" presId="urn:microsoft.com/office/officeart/2008/layout/BendingPictureSemiTransparentText"/>
    <dgm:cxn modelId="{D8DB1E49-CAE5-411B-935D-E32F85C70DD0}" srcId="{FFF89EBE-87DD-4135-80ED-C1470156C72A}" destId="{0B7442C2-BB63-478C-BD92-E642C4085485}" srcOrd="4" destOrd="0" parTransId="{D1F6076A-A654-4F47-9680-D3E32999A807}" sibTransId="{73852901-BA34-4F1B-B8F9-6E068531780B}"/>
    <dgm:cxn modelId="{E3AE1653-ED1F-432E-A2DE-C92B5C341900}" type="presOf" srcId="{FFF89EBE-87DD-4135-80ED-C1470156C72A}" destId="{65301B48-0598-4BF2-94DE-8323A75117E8}" srcOrd="0" destOrd="0" presId="urn:microsoft.com/office/officeart/2008/layout/BendingPictureSemiTransparentText"/>
    <dgm:cxn modelId="{1E9EE081-A5E9-4254-9751-D265D089C83F}" srcId="{FFF89EBE-87DD-4135-80ED-C1470156C72A}" destId="{0394C534-7B57-4EE7-97EC-92618D025C02}" srcOrd="2" destOrd="0" parTransId="{732E0AEE-B990-4FAF-B70B-C5695330E11A}" sibTransId="{40181AD0-933A-4C62-9CF8-87D79AD54C59}"/>
    <dgm:cxn modelId="{BED7198C-5392-4751-B87C-C14D6FF78C24}" srcId="{FFF89EBE-87DD-4135-80ED-C1470156C72A}" destId="{BAA4811C-5218-4DE2-A169-CB4019946481}" srcOrd="1" destOrd="0" parTransId="{B653B32B-DF1D-4059-AA72-6870C48C988F}" sibTransId="{9088D94E-820E-4E27-BC7F-5F1ABD01F81C}"/>
    <dgm:cxn modelId="{F2CC15AE-D879-4616-AF13-4460F033EDB7}" type="presOf" srcId="{BAA4811C-5218-4DE2-A169-CB4019946481}" destId="{EE99EE6E-545D-4CAB-8901-9D4F1F4B30E7}" srcOrd="0" destOrd="0" presId="urn:microsoft.com/office/officeart/2008/layout/BendingPictureSemiTransparentText"/>
    <dgm:cxn modelId="{3918D6BE-1D91-4DF2-A1D0-C7B2BEAFE470}" type="presOf" srcId="{8D075907-EF72-4A32-9227-84EF72479FB2}" destId="{85C6DC95-28A9-4324-ADC0-35654C1A82AF}" srcOrd="0" destOrd="0" presId="urn:microsoft.com/office/officeart/2008/layout/BendingPictureSemiTransparentText"/>
    <dgm:cxn modelId="{5C4B73C6-7B0D-4713-945C-AB52EDD55268}" srcId="{FFF89EBE-87DD-4135-80ED-C1470156C72A}" destId="{479EE35B-E7AE-4009-9924-51E8A7769710}" srcOrd="3" destOrd="0" parTransId="{FEA4A6FD-19AD-4730-90FD-DEFFDB5EEE4D}" sibTransId="{DDE531F0-27C0-46D8-B2D9-0D1FB6D086D8}"/>
    <dgm:cxn modelId="{C68B47D9-2754-4E57-93BD-A25D036F257F}" type="presOf" srcId="{0394C534-7B57-4EE7-97EC-92618D025C02}" destId="{81C23B5B-30B4-42F7-BC95-70C05C7448A1}" srcOrd="0" destOrd="0" presId="urn:microsoft.com/office/officeart/2008/layout/BendingPictureSemiTransparentText"/>
    <dgm:cxn modelId="{B2A7BCE6-458F-4F32-96C4-2FE241F01506}" type="presOf" srcId="{479EE35B-E7AE-4009-9924-51E8A7769710}" destId="{BFDE609C-26AB-43F1-B16B-2F5265C94C40}" srcOrd="0" destOrd="0" presId="urn:microsoft.com/office/officeart/2008/layout/BendingPictureSemiTransparentText"/>
    <dgm:cxn modelId="{7C99774F-C3A7-4804-9899-B15D7BDDFE8F}" type="presParOf" srcId="{65301B48-0598-4BF2-94DE-8323A75117E8}" destId="{11891CC7-6EDF-4829-9F6E-F7C7A82AC44B}" srcOrd="0" destOrd="0" presId="urn:microsoft.com/office/officeart/2008/layout/BendingPictureSemiTransparentText"/>
    <dgm:cxn modelId="{7395C821-5D87-42F4-A90C-907BE1C65654}" type="presParOf" srcId="{11891CC7-6EDF-4829-9F6E-F7C7A82AC44B}" destId="{90D2D0EF-E337-41DB-B568-C3A6F12E2F1E}" srcOrd="0" destOrd="0" presId="urn:microsoft.com/office/officeart/2008/layout/BendingPictureSemiTransparentText"/>
    <dgm:cxn modelId="{F8BABBFA-A36E-4EFC-882E-99A2EF1F3D3B}" type="presParOf" srcId="{11891CC7-6EDF-4829-9F6E-F7C7A82AC44B}" destId="{85C6DC95-28A9-4324-ADC0-35654C1A82AF}" srcOrd="1" destOrd="0" presId="urn:microsoft.com/office/officeart/2008/layout/BendingPictureSemiTransparentText"/>
    <dgm:cxn modelId="{9C2D81F8-64CA-4353-9FB1-80CB41752DB6}" type="presParOf" srcId="{65301B48-0598-4BF2-94DE-8323A75117E8}" destId="{DA8C0F78-712E-4DC5-BEA4-5655162CFAA0}" srcOrd="1" destOrd="0" presId="urn:microsoft.com/office/officeart/2008/layout/BendingPictureSemiTransparentText"/>
    <dgm:cxn modelId="{1E8561E9-B314-4996-8188-BD4EDDC958FD}" type="presParOf" srcId="{65301B48-0598-4BF2-94DE-8323A75117E8}" destId="{2CDD1FC3-48C9-40FF-A16B-F2C5C58CE338}" srcOrd="2" destOrd="0" presId="urn:microsoft.com/office/officeart/2008/layout/BendingPictureSemiTransparentText"/>
    <dgm:cxn modelId="{F3FE5325-953F-4C67-8B24-C6868516DF00}" type="presParOf" srcId="{2CDD1FC3-48C9-40FF-A16B-F2C5C58CE338}" destId="{3DA0E4DC-1746-44D2-B984-A91E7F67183F}" srcOrd="0" destOrd="0" presId="urn:microsoft.com/office/officeart/2008/layout/BendingPictureSemiTransparentText"/>
    <dgm:cxn modelId="{9A7D973D-CBC7-4F94-8FE3-772795561AFA}" type="presParOf" srcId="{2CDD1FC3-48C9-40FF-A16B-F2C5C58CE338}" destId="{EE99EE6E-545D-4CAB-8901-9D4F1F4B30E7}" srcOrd="1" destOrd="0" presId="urn:microsoft.com/office/officeart/2008/layout/BendingPictureSemiTransparentText"/>
    <dgm:cxn modelId="{BD820184-2F25-4914-B3EC-98A6CDA54E95}" type="presParOf" srcId="{65301B48-0598-4BF2-94DE-8323A75117E8}" destId="{25ACD3B2-2507-4CA2-AEC3-DE493F285170}" srcOrd="3" destOrd="0" presId="urn:microsoft.com/office/officeart/2008/layout/BendingPictureSemiTransparentText"/>
    <dgm:cxn modelId="{DDAFC928-7C4C-4C6E-8EB9-B880C94A7642}" type="presParOf" srcId="{65301B48-0598-4BF2-94DE-8323A75117E8}" destId="{C7F18BB9-D47C-43C2-A066-A206DB7AA61B}" srcOrd="4" destOrd="0" presId="urn:microsoft.com/office/officeart/2008/layout/BendingPictureSemiTransparentText"/>
    <dgm:cxn modelId="{4AF9B73E-919A-4772-A8B6-99CB661DCEE8}" type="presParOf" srcId="{C7F18BB9-D47C-43C2-A066-A206DB7AA61B}" destId="{33572281-9C79-430B-8510-3B53C66DE462}" srcOrd="0" destOrd="0" presId="urn:microsoft.com/office/officeart/2008/layout/BendingPictureSemiTransparentText"/>
    <dgm:cxn modelId="{3F1C22D0-DBE7-404D-AC43-94B5BF57CB74}" type="presParOf" srcId="{C7F18BB9-D47C-43C2-A066-A206DB7AA61B}" destId="{81C23B5B-30B4-42F7-BC95-70C05C7448A1}" srcOrd="1" destOrd="0" presId="urn:microsoft.com/office/officeart/2008/layout/BendingPictureSemiTransparentText"/>
    <dgm:cxn modelId="{DA8A563E-FB34-4B52-92E1-B6480D47775D}" type="presParOf" srcId="{65301B48-0598-4BF2-94DE-8323A75117E8}" destId="{4D89B568-4410-4001-86E8-6594951DADBC}" srcOrd="5" destOrd="0" presId="urn:microsoft.com/office/officeart/2008/layout/BendingPictureSemiTransparentText"/>
    <dgm:cxn modelId="{430EFCBB-CB32-4106-82D2-49AEE518226F}" type="presParOf" srcId="{65301B48-0598-4BF2-94DE-8323A75117E8}" destId="{948284B1-BFE7-49A4-8DBB-B5EC25C469DB}" srcOrd="6" destOrd="0" presId="urn:microsoft.com/office/officeart/2008/layout/BendingPictureSemiTransparentText"/>
    <dgm:cxn modelId="{2263FC9E-E5F1-4037-9B01-6B9235235DDD}" type="presParOf" srcId="{948284B1-BFE7-49A4-8DBB-B5EC25C469DB}" destId="{FBBB78FB-1302-4BD9-9BF5-D82245C81A7B}" srcOrd="0" destOrd="0" presId="urn:microsoft.com/office/officeart/2008/layout/BendingPictureSemiTransparentText"/>
    <dgm:cxn modelId="{76DBFFDA-E602-432B-B5CC-3BD4DB4BE05E}" type="presParOf" srcId="{948284B1-BFE7-49A4-8DBB-B5EC25C469DB}" destId="{BFDE609C-26AB-43F1-B16B-2F5265C94C40}" srcOrd="1" destOrd="0" presId="urn:microsoft.com/office/officeart/2008/layout/BendingPictureSemiTransparentText"/>
    <dgm:cxn modelId="{F7844F32-7AE2-41DF-9554-D4ED3042036C}" type="presParOf" srcId="{65301B48-0598-4BF2-94DE-8323A75117E8}" destId="{EFDE1DCF-5940-4395-B48D-6A32EA22F9EA}" srcOrd="7" destOrd="0" presId="urn:microsoft.com/office/officeart/2008/layout/BendingPictureSemiTransparentText"/>
    <dgm:cxn modelId="{93A73172-AD17-4430-833F-4AD826890772}" type="presParOf" srcId="{65301B48-0598-4BF2-94DE-8323A75117E8}" destId="{E003892C-93EA-4069-B6E0-AAFC22D75A2D}" srcOrd="8" destOrd="0" presId="urn:microsoft.com/office/officeart/2008/layout/BendingPictureSemiTransparentText"/>
    <dgm:cxn modelId="{B123CB60-B8F8-4079-A7B1-764AF36A61CC}" type="presParOf" srcId="{E003892C-93EA-4069-B6E0-AAFC22D75A2D}" destId="{8525D753-D1ED-44B6-9E5C-9B63062AF731}" srcOrd="0" destOrd="0" presId="urn:microsoft.com/office/officeart/2008/layout/BendingPictureSemiTransparentText"/>
    <dgm:cxn modelId="{3045D860-6322-467A-9C6E-589C5FDC307E}" type="presParOf" srcId="{E003892C-93EA-4069-B6E0-AAFC22D75A2D}" destId="{AD5D95BE-2343-4D1D-8787-A4ACF03A316F}"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D403C2A-FD02-414F-A058-5899C85A113D}" type="doc">
      <dgm:prSet loTypeId="urn:microsoft.com/office/officeart/2005/8/layout/matrix3" loCatId="matrix" qsTypeId="urn:microsoft.com/office/officeart/2005/8/quickstyle/simple3" qsCatId="simple" csTypeId="urn:microsoft.com/office/officeart/2005/8/colors/accent0_1" csCatId="mainScheme" phldr="1"/>
      <dgm:spPr/>
      <dgm:t>
        <a:bodyPr/>
        <a:lstStyle/>
        <a:p>
          <a:endParaRPr lang="en-CA"/>
        </a:p>
      </dgm:t>
    </dgm:pt>
    <dgm:pt modelId="{82612ADA-3CD1-4B01-9ABF-6E26FA717C45}">
      <dgm:prSet phldrT="[Text]" custT="1"/>
      <dgm:spPr/>
      <dgm:t>
        <a:bodyPr/>
        <a:lstStyle/>
        <a:p>
          <a:r>
            <a:rPr lang="en-CA" altLang="zh-CN" sz="1600" dirty="0"/>
            <a:t>Strengths</a:t>
          </a:r>
          <a:endParaRPr lang="en-CA" sz="1600" dirty="0"/>
        </a:p>
      </dgm:t>
    </dgm:pt>
    <dgm:pt modelId="{56082EC3-D01C-4B47-9D57-5FE7E9066B42}" type="parTrans" cxnId="{687A836D-1DA6-4D31-A9F7-B1E91E74BCC5}">
      <dgm:prSet/>
      <dgm:spPr/>
      <dgm:t>
        <a:bodyPr/>
        <a:lstStyle/>
        <a:p>
          <a:endParaRPr lang="en-CA"/>
        </a:p>
      </dgm:t>
    </dgm:pt>
    <dgm:pt modelId="{E43AB775-6BEE-4B3E-B7C2-32F2912C1648}" type="sibTrans" cxnId="{687A836D-1DA6-4D31-A9F7-B1E91E74BCC5}">
      <dgm:prSet/>
      <dgm:spPr/>
      <dgm:t>
        <a:bodyPr/>
        <a:lstStyle/>
        <a:p>
          <a:endParaRPr lang="en-CA"/>
        </a:p>
      </dgm:t>
    </dgm:pt>
    <dgm:pt modelId="{9F4282B8-E9D7-4932-B0A9-9E8ED6204C73}">
      <dgm:prSet phldrT="[Text]" custT="1"/>
      <dgm:spPr/>
      <dgm:t>
        <a:bodyPr/>
        <a:lstStyle/>
        <a:p>
          <a:r>
            <a:rPr lang="en-CA" altLang="zh-CN" sz="1200" dirty="0"/>
            <a:t>New coffee serving style</a:t>
          </a:r>
          <a:endParaRPr lang="en-CA" sz="1200" dirty="0"/>
        </a:p>
      </dgm:t>
    </dgm:pt>
    <dgm:pt modelId="{6041D6A0-AF64-4406-9639-6E9371191645}" type="parTrans" cxnId="{C30FEC43-8CF2-4A8F-ADC2-7DFB1F6DA5DD}">
      <dgm:prSet/>
      <dgm:spPr/>
      <dgm:t>
        <a:bodyPr/>
        <a:lstStyle/>
        <a:p>
          <a:endParaRPr lang="en-CA"/>
        </a:p>
      </dgm:t>
    </dgm:pt>
    <dgm:pt modelId="{86C4BF5F-1449-4F4B-9E2B-5BDF8A7BDAF1}" type="sibTrans" cxnId="{C30FEC43-8CF2-4A8F-ADC2-7DFB1F6DA5DD}">
      <dgm:prSet/>
      <dgm:spPr/>
      <dgm:t>
        <a:bodyPr/>
        <a:lstStyle/>
        <a:p>
          <a:endParaRPr lang="en-CA"/>
        </a:p>
      </dgm:t>
    </dgm:pt>
    <dgm:pt modelId="{105304AF-0510-40DE-929B-5C305619B63C}">
      <dgm:prSet phldrT="[Text]" custT="1"/>
      <dgm:spPr/>
      <dgm:t>
        <a:bodyPr/>
        <a:lstStyle/>
        <a:p>
          <a:r>
            <a:rPr lang="en-CA" altLang="zh-CN" sz="1600" dirty="0"/>
            <a:t>Weaknesses</a:t>
          </a:r>
          <a:endParaRPr lang="en-CA" sz="1600" dirty="0"/>
        </a:p>
      </dgm:t>
    </dgm:pt>
    <dgm:pt modelId="{6A202B0C-6458-4C46-BA73-D18DC7FFF7D5}" type="parTrans" cxnId="{FDF9D5A2-6CDF-4F04-8408-FD34E8645AFC}">
      <dgm:prSet/>
      <dgm:spPr/>
      <dgm:t>
        <a:bodyPr/>
        <a:lstStyle/>
        <a:p>
          <a:endParaRPr lang="en-CA"/>
        </a:p>
      </dgm:t>
    </dgm:pt>
    <dgm:pt modelId="{AD971CD0-43BC-4D8E-8008-F2A83D353336}" type="sibTrans" cxnId="{FDF9D5A2-6CDF-4F04-8408-FD34E8645AFC}">
      <dgm:prSet/>
      <dgm:spPr/>
      <dgm:t>
        <a:bodyPr/>
        <a:lstStyle/>
        <a:p>
          <a:endParaRPr lang="en-CA"/>
        </a:p>
      </dgm:t>
    </dgm:pt>
    <dgm:pt modelId="{5C6BB615-64F7-443C-95A6-2D804B8B4447}">
      <dgm:prSet phldrT="[Text]" custT="1"/>
      <dgm:spPr/>
      <dgm:t>
        <a:bodyPr/>
        <a:lstStyle/>
        <a:p>
          <a:r>
            <a:rPr lang="en-CA" altLang="zh-CN" sz="1200" dirty="0"/>
            <a:t>Traveling cost between different location for maintenance $ refill</a:t>
          </a:r>
          <a:endParaRPr lang="en-CA" sz="1200" dirty="0"/>
        </a:p>
      </dgm:t>
    </dgm:pt>
    <dgm:pt modelId="{B86B2020-61BD-4BFE-BAC7-3BA8B7F110C2}" type="parTrans" cxnId="{48D564FA-CB1A-4F67-87B8-E0E1B3AE5480}">
      <dgm:prSet/>
      <dgm:spPr/>
      <dgm:t>
        <a:bodyPr/>
        <a:lstStyle/>
        <a:p>
          <a:endParaRPr lang="en-CA"/>
        </a:p>
      </dgm:t>
    </dgm:pt>
    <dgm:pt modelId="{B37E5B16-2F07-43A2-88DB-37154A8D95E6}" type="sibTrans" cxnId="{48D564FA-CB1A-4F67-87B8-E0E1B3AE5480}">
      <dgm:prSet/>
      <dgm:spPr/>
      <dgm:t>
        <a:bodyPr/>
        <a:lstStyle/>
        <a:p>
          <a:endParaRPr lang="en-CA"/>
        </a:p>
      </dgm:t>
    </dgm:pt>
    <dgm:pt modelId="{248D0396-3EEF-4163-94B6-63E12D2E0697}">
      <dgm:prSet phldrT="[Text]" custT="1"/>
      <dgm:spPr/>
      <dgm:t>
        <a:bodyPr/>
        <a:lstStyle/>
        <a:p>
          <a:pPr marL="0" lvl="0" defTabSz="711200">
            <a:lnSpc>
              <a:spcPct val="90000"/>
            </a:lnSpc>
            <a:spcBef>
              <a:spcPct val="0"/>
            </a:spcBef>
            <a:spcAft>
              <a:spcPct val="35000"/>
            </a:spcAft>
            <a:buNone/>
          </a:pPr>
          <a:r>
            <a:rPr lang="en-CA" altLang="zh-CN" sz="1600" dirty="0"/>
            <a:t>Opportunities</a:t>
          </a:r>
          <a:endParaRPr lang="en-CA" sz="1600" dirty="0"/>
        </a:p>
      </dgm:t>
    </dgm:pt>
    <dgm:pt modelId="{330CEAD0-04C8-48B5-8CA7-F016B46DA18D}" type="parTrans" cxnId="{D4960CDB-8BD0-41B8-95D1-E99B1E703015}">
      <dgm:prSet/>
      <dgm:spPr/>
      <dgm:t>
        <a:bodyPr/>
        <a:lstStyle/>
        <a:p>
          <a:endParaRPr lang="en-CA"/>
        </a:p>
      </dgm:t>
    </dgm:pt>
    <dgm:pt modelId="{52D53798-8FD1-4F3E-8A7E-22D54D07373D}" type="sibTrans" cxnId="{D4960CDB-8BD0-41B8-95D1-E99B1E703015}">
      <dgm:prSet/>
      <dgm:spPr/>
      <dgm:t>
        <a:bodyPr/>
        <a:lstStyle/>
        <a:p>
          <a:endParaRPr lang="en-CA"/>
        </a:p>
      </dgm:t>
    </dgm:pt>
    <dgm:pt modelId="{21E87678-C9E5-4F66-870E-83B461B8BB2A}">
      <dgm:prSet phldrT="[Text]" custT="1"/>
      <dgm:spPr/>
      <dgm:t>
        <a:bodyPr/>
        <a:lstStyle/>
        <a:p>
          <a:r>
            <a:rPr lang="en-CA" altLang="zh-CN" sz="1600" dirty="0"/>
            <a:t>Threats</a:t>
          </a:r>
          <a:endParaRPr lang="en-CA" sz="1600" dirty="0"/>
        </a:p>
      </dgm:t>
    </dgm:pt>
    <dgm:pt modelId="{B193E554-3507-4DD1-8947-0E2C3A70B415}" type="parTrans" cxnId="{6E2CCB05-61EC-4E70-A79C-5F0C2FAA9B08}">
      <dgm:prSet/>
      <dgm:spPr/>
      <dgm:t>
        <a:bodyPr/>
        <a:lstStyle/>
        <a:p>
          <a:endParaRPr lang="en-CA"/>
        </a:p>
      </dgm:t>
    </dgm:pt>
    <dgm:pt modelId="{302C7D65-E6CD-43A4-BCF4-4C4D1DE572B1}" type="sibTrans" cxnId="{6E2CCB05-61EC-4E70-A79C-5F0C2FAA9B08}">
      <dgm:prSet/>
      <dgm:spPr/>
      <dgm:t>
        <a:bodyPr/>
        <a:lstStyle/>
        <a:p>
          <a:endParaRPr lang="en-CA"/>
        </a:p>
      </dgm:t>
    </dgm:pt>
    <dgm:pt modelId="{257B9FDC-B193-4769-AEE8-D31690FCE933}">
      <dgm:prSet phldrT="[Text]" custT="1"/>
      <dgm:spPr/>
      <dgm:t>
        <a:bodyPr/>
        <a:lstStyle/>
        <a:p>
          <a:r>
            <a:rPr lang="en-CA" altLang="zh-CN" sz="1200" dirty="0"/>
            <a:t>High competition in coffee market</a:t>
          </a:r>
          <a:endParaRPr lang="en-CA" sz="1200" dirty="0"/>
        </a:p>
      </dgm:t>
    </dgm:pt>
    <dgm:pt modelId="{BDE930F1-EEB5-473F-9F31-61F4AEC1FFE4}" type="parTrans" cxnId="{95A62F07-FB33-4ABA-8189-16CBAE5830DB}">
      <dgm:prSet/>
      <dgm:spPr/>
      <dgm:t>
        <a:bodyPr/>
        <a:lstStyle/>
        <a:p>
          <a:endParaRPr lang="en-CA"/>
        </a:p>
      </dgm:t>
    </dgm:pt>
    <dgm:pt modelId="{63AA4B71-CFBB-4166-9BF7-873135F1DA42}" type="sibTrans" cxnId="{95A62F07-FB33-4ABA-8189-16CBAE5830DB}">
      <dgm:prSet/>
      <dgm:spPr/>
      <dgm:t>
        <a:bodyPr/>
        <a:lstStyle/>
        <a:p>
          <a:endParaRPr lang="en-CA"/>
        </a:p>
      </dgm:t>
    </dgm:pt>
    <dgm:pt modelId="{9CE67F04-DD29-4B81-8BEC-CAB9960C546D}">
      <dgm:prSet phldrT="[Text]" custT="1"/>
      <dgm:spPr/>
      <dgm:t>
        <a:bodyPr/>
        <a:lstStyle/>
        <a:p>
          <a:r>
            <a:rPr lang="en-CA" sz="1200" dirty="0"/>
            <a:t>Coffee health issue </a:t>
          </a:r>
        </a:p>
      </dgm:t>
    </dgm:pt>
    <dgm:pt modelId="{A5225F45-0FC5-4E10-9981-24DF09D99609}" type="parTrans" cxnId="{2C5BC411-2CBC-450B-94DF-8BF4B4C9F208}">
      <dgm:prSet/>
      <dgm:spPr/>
      <dgm:t>
        <a:bodyPr/>
        <a:lstStyle/>
        <a:p>
          <a:endParaRPr lang="en-CA"/>
        </a:p>
      </dgm:t>
    </dgm:pt>
    <dgm:pt modelId="{E2A2702D-FB2C-45A2-BD39-E4E50D0412B8}" type="sibTrans" cxnId="{2C5BC411-2CBC-450B-94DF-8BF4B4C9F208}">
      <dgm:prSet/>
      <dgm:spPr/>
      <dgm:t>
        <a:bodyPr/>
        <a:lstStyle/>
        <a:p>
          <a:endParaRPr lang="en-CA"/>
        </a:p>
      </dgm:t>
    </dgm:pt>
    <dgm:pt modelId="{19706F9F-CAE6-4911-9793-3588D24D3BDA}">
      <dgm:prSet phldrT="[Text]"/>
      <dgm:spPr/>
      <dgm:t>
        <a:bodyPr/>
        <a:lstStyle/>
        <a:p>
          <a:endParaRPr lang="en-CA" sz="1600" dirty="0"/>
        </a:p>
      </dgm:t>
    </dgm:pt>
    <dgm:pt modelId="{C140A54C-CFBA-4122-9E65-995B4541EFA0}" type="parTrans" cxnId="{C9ED7167-B9B5-4431-B308-07DCAA4C2C1F}">
      <dgm:prSet/>
      <dgm:spPr/>
      <dgm:t>
        <a:bodyPr/>
        <a:lstStyle/>
        <a:p>
          <a:endParaRPr lang="en-CA"/>
        </a:p>
      </dgm:t>
    </dgm:pt>
    <dgm:pt modelId="{21995694-4BFE-4E40-B9D4-1DB95067E50B}" type="sibTrans" cxnId="{C9ED7167-B9B5-4431-B308-07DCAA4C2C1F}">
      <dgm:prSet/>
      <dgm:spPr/>
      <dgm:t>
        <a:bodyPr/>
        <a:lstStyle/>
        <a:p>
          <a:endParaRPr lang="en-CA"/>
        </a:p>
      </dgm:t>
    </dgm:pt>
    <dgm:pt modelId="{90EE4256-8621-4C7D-A563-A7CA30C0299F}">
      <dgm:prSet phldrT="[Text]" custT="1"/>
      <dgm:spPr/>
      <dgm:t>
        <a:bodyPr/>
        <a:lstStyle/>
        <a:p>
          <a:r>
            <a:rPr lang="en-CA" altLang="zh-CN" sz="1200" dirty="0"/>
            <a:t>High quality coffee on demand</a:t>
          </a:r>
          <a:endParaRPr lang="en-CA" sz="1200" dirty="0"/>
        </a:p>
      </dgm:t>
    </dgm:pt>
    <dgm:pt modelId="{825634CD-15C7-4CF2-AD9A-FBE44E06182F}" type="parTrans" cxnId="{C87DFA7E-3099-4640-96BB-DF54567BA6F0}">
      <dgm:prSet/>
      <dgm:spPr/>
      <dgm:t>
        <a:bodyPr/>
        <a:lstStyle/>
        <a:p>
          <a:endParaRPr lang="en-CA"/>
        </a:p>
      </dgm:t>
    </dgm:pt>
    <dgm:pt modelId="{6F924192-EA27-4F2E-A01C-7D9CC0926E5C}" type="sibTrans" cxnId="{C87DFA7E-3099-4640-96BB-DF54567BA6F0}">
      <dgm:prSet/>
      <dgm:spPr/>
      <dgm:t>
        <a:bodyPr/>
        <a:lstStyle/>
        <a:p>
          <a:endParaRPr lang="en-CA"/>
        </a:p>
      </dgm:t>
    </dgm:pt>
    <dgm:pt modelId="{9D4BF171-CCB4-46FD-BA6C-16EC783391D3}">
      <dgm:prSet phldrT="[Text]" custT="1"/>
      <dgm:spPr/>
      <dgm:t>
        <a:bodyPr/>
        <a:lstStyle/>
        <a:p>
          <a:r>
            <a:rPr lang="en-CA" altLang="zh-CN" sz="1200" dirty="0"/>
            <a:t>High efficiency, short wait time </a:t>
          </a:r>
          <a:endParaRPr lang="en-CA" sz="1200" dirty="0"/>
        </a:p>
      </dgm:t>
    </dgm:pt>
    <dgm:pt modelId="{CD82EE70-BCDB-4B28-9EFE-AD69B8FD58CB}" type="parTrans" cxnId="{6A9550B3-8FCE-493B-AB32-A009FBA56181}">
      <dgm:prSet/>
      <dgm:spPr/>
      <dgm:t>
        <a:bodyPr/>
        <a:lstStyle/>
        <a:p>
          <a:endParaRPr lang="en-CA"/>
        </a:p>
      </dgm:t>
    </dgm:pt>
    <dgm:pt modelId="{393ACD22-2ADC-4805-9DBE-F1005A329264}" type="sibTrans" cxnId="{6A9550B3-8FCE-493B-AB32-A009FBA56181}">
      <dgm:prSet/>
      <dgm:spPr/>
      <dgm:t>
        <a:bodyPr/>
        <a:lstStyle/>
        <a:p>
          <a:endParaRPr lang="en-CA"/>
        </a:p>
      </dgm:t>
    </dgm:pt>
    <dgm:pt modelId="{8D0AE339-4766-4046-98C8-3AD07AC9CECF}">
      <dgm:prSet phldrT="[Text]" custT="1"/>
      <dgm:spPr/>
      <dgm:t>
        <a:bodyPr/>
        <a:lstStyle/>
        <a:p>
          <a:r>
            <a:rPr lang="en-CA" altLang="zh-CN" sz="1200" dirty="0"/>
            <a:t>Online ordering, cashless payment, convenience &amp; popular locations</a:t>
          </a:r>
          <a:endParaRPr lang="en-CA" sz="1200" dirty="0"/>
        </a:p>
      </dgm:t>
    </dgm:pt>
    <dgm:pt modelId="{D4B65D97-807F-4B79-A346-B76225D3C712}" type="parTrans" cxnId="{51B46679-8317-4B81-B68B-E55ECA6ACFE1}">
      <dgm:prSet/>
      <dgm:spPr/>
      <dgm:t>
        <a:bodyPr/>
        <a:lstStyle/>
        <a:p>
          <a:endParaRPr lang="en-CA"/>
        </a:p>
      </dgm:t>
    </dgm:pt>
    <dgm:pt modelId="{6CAED974-3BB1-4399-BCAB-D93E222AC74E}" type="sibTrans" cxnId="{51B46679-8317-4B81-B68B-E55ECA6ACFE1}">
      <dgm:prSet/>
      <dgm:spPr/>
      <dgm:t>
        <a:bodyPr/>
        <a:lstStyle/>
        <a:p>
          <a:endParaRPr lang="en-CA"/>
        </a:p>
      </dgm:t>
    </dgm:pt>
    <dgm:pt modelId="{CC1B5F8F-B39C-4556-AAE2-BC41EA641A13}">
      <dgm:prSet phldrT="[Text]" custT="1"/>
      <dgm:spPr/>
      <dgm:t>
        <a:bodyPr/>
        <a:lstStyle/>
        <a:p>
          <a:r>
            <a:rPr lang="en-CA" sz="1200" dirty="0"/>
            <a:t>Low labor costs &amp; space rental fees </a:t>
          </a:r>
        </a:p>
      </dgm:t>
    </dgm:pt>
    <dgm:pt modelId="{8283B28E-34FD-40F5-9CD5-FFD2DF4A9BBB}" type="parTrans" cxnId="{3393F68C-65AB-4710-8E10-8011485447EA}">
      <dgm:prSet/>
      <dgm:spPr/>
      <dgm:t>
        <a:bodyPr/>
        <a:lstStyle/>
        <a:p>
          <a:endParaRPr lang="en-CA"/>
        </a:p>
      </dgm:t>
    </dgm:pt>
    <dgm:pt modelId="{30FF3C05-66EE-4A70-9018-93BC9E24DAD5}" type="sibTrans" cxnId="{3393F68C-65AB-4710-8E10-8011485447EA}">
      <dgm:prSet/>
      <dgm:spPr/>
      <dgm:t>
        <a:bodyPr/>
        <a:lstStyle/>
        <a:p>
          <a:endParaRPr lang="en-CA"/>
        </a:p>
      </dgm:t>
    </dgm:pt>
    <dgm:pt modelId="{56247B13-8AFF-4099-B12A-499A7DCBBE24}">
      <dgm:prSet phldrT="[Text]" custT="1"/>
      <dgm:spPr/>
      <dgm:t>
        <a:bodyPr/>
        <a:lstStyle/>
        <a:p>
          <a:r>
            <a:rPr lang="en-CA" altLang="zh-CN" sz="1200" dirty="0"/>
            <a:t>Limited types of products compared to traditional coffee shop (food)</a:t>
          </a:r>
          <a:endParaRPr lang="en-CA" sz="1200" dirty="0"/>
        </a:p>
      </dgm:t>
    </dgm:pt>
    <dgm:pt modelId="{2F9DFF8F-3319-423C-8EED-1D7A6F1FBCCC}" type="parTrans" cxnId="{0B69BBE2-0748-4230-83B2-EC3A4A36EED2}">
      <dgm:prSet/>
      <dgm:spPr/>
      <dgm:t>
        <a:bodyPr/>
        <a:lstStyle/>
        <a:p>
          <a:endParaRPr lang="en-CA"/>
        </a:p>
      </dgm:t>
    </dgm:pt>
    <dgm:pt modelId="{005017F0-9C74-4792-BBF3-56D64FFE1692}" type="sibTrans" cxnId="{0B69BBE2-0748-4230-83B2-EC3A4A36EED2}">
      <dgm:prSet/>
      <dgm:spPr/>
      <dgm:t>
        <a:bodyPr/>
        <a:lstStyle/>
        <a:p>
          <a:endParaRPr lang="en-CA"/>
        </a:p>
      </dgm:t>
    </dgm:pt>
    <dgm:pt modelId="{7CDE4200-B9F8-45C1-A811-BFB9124F62A9}">
      <dgm:prSet phldrT="[Text]" custT="1"/>
      <dgm:spPr/>
      <dgm:t>
        <a:bodyPr/>
        <a:lstStyle/>
        <a:p>
          <a:endParaRPr lang="en-CA" sz="1200" dirty="0"/>
        </a:p>
      </dgm:t>
    </dgm:pt>
    <dgm:pt modelId="{245788FE-4E3A-42EE-8200-3EA8B4940009}" type="parTrans" cxnId="{CA48FD09-7FC2-4765-AC59-ED20866116A2}">
      <dgm:prSet/>
      <dgm:spPr/>
      <dgm:t>
        <a:bodyPr/>
        <a:lstStyle/>
        <a:p>
          <a:endParaRPr lang="en-CA"/>
        </a:p>
      </dgm:t>
    </dgm:pt>
    <dgm:pt modelId="{EAFB1D99-608B-4DF0-920A-252D780ADC1F}" type="sibTrans" cxnId="{CA48FD09-7FC2-4765-AC59-ED20866116A2}">
      <dgm:prSet/>
      <dgm:spPr/>
      <dgm:t>
        <a:bodyPr/>
        <a:lstStyle/>
        <a:p>
          <a:endParaRPr lang="en-CA"/>
        </a:p>
      </dgm:t>
    </dgm:pt>
    <dgm:pt modelId="{B46E1197-ECD0-4D0E-BA90-27E897FDA359}">
      <dgm:prSet phldrT="[Text]" custT="1"/>
      <dgm:spPr/>
      <dgm:t>
        <a:bodyPr/>
        <a:lstStyle/>
        <a:p>
          <a:endParaRPr lang="en-CA" sz="1200" dirty="0"/>
        </a:p>
      </dgm:t>
    </dgm:pt>
    <dgm:pt modelId="{90F8DF37-F2FD-4DBC-B0D6-4C6D84DAB9F0}" type="parTrans" cxnId="{F21308FA-D236-4488-BE60-2422867D5515}">
      <dgm:prSet/>
      <dgm:spPr/>
      <dgm:t>
        <a:bodyPr/>
        <a:lstStyle/>
        <a:p>
          <a:endParaRPr lang="en-CA"/>
        </a:p>
      </dgm:t>
    </dgm:pt>
    <dgm:pt modelId="{8379ECDB-E12D-4B18-ABEB-7CD4717D0818}" type="sibTrans" cxnId="{F21308FA-D236-4488-BE60-2422867D5515}">
      <dgm:prSet/>
      <dgm:spPr/>
      <dgm:t>
        <a:bodyPr/>
        <a:lstStyle/>
        <a:p>
          <a:endParaRPr lang="en-CA"/>
        </a:p>
      </dgm:t>
    </dgm:pt>
    <dgm:pt modelId="{E89322B7-090C-436C-848D-4FD4FA1886AB}">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sz="1200" dirty="0"/>
            <a:t> Smart Coffee vending and cashier-free coffee shops are in it’s “infancy period” in Canada  </a:t>
          </a:r>
          <a:endParaRPr lang="en-CA" sz="1200" dirty="0"/>
        </a:p>
      </dgm:t>
    </dgm:pt>
    <dgm:pt modelId="{A1F56639-1D13-4BF5-9BD5-C8D99738293A}" type="parTrans" cxnId="{0DC4CD03-5CE6-4C31-91EE-47057CAF1F7D}">
      <dgm:prSet/>
      <dgm:spPr/>
      <dgm:t>
        <a:bodyPr/>
        <a:lstStyle/>
        <a:p>
          <a:endParaRPr lang="en-CA"/>
        </a:p>
      </dgm:t>
    </dgm:pt>
    <dgm:pt modelId="{171105BD-A8AF-4C57-97C8-0DB264BA74B6}" type="sibTrans" cxnId="{0DC4CD03-5CE6-4C31-91EE-47057CAF1F7D}">
      <dgm:prSet/>
      <dgm:spPr/>
      <dgm:t>
        <a:bodyPr/>
        <a:lstStyle/>
        <a:p>
          <a:endParaRPr lang="en-CA"/>
        </a:p>
      </dgm:t>
    </dgm:pt>
    <dgm:pt modelId="{81A03B31-38FC-4945-9EBE-B1C96A747A8E}">
      <dgm:prSet phldrT="[Text]" custT="1"/>
      <dgm:spPr/>
      <dgm:t>
        <a:bodyPr/>
        <a:lstStyle/>
        <a:p>
          <a:r>
            <a:rPr lang="en-CA" altLang="zh-CN" sz="1200" dirty="0"/>
            <a:t>Different sources of revenue, ads&amp; product</a:t>
          </a:r>
          <a:endParaRPr lang="en-CA" sz="1200" dirty="0"/>
        </a:p>
      </dgm:t>
    </dgm:pt>
    <dgm:pt modelId="{D2238E9F-69B6-4F4A-A99C-85977ABC149E}" type="parTrans" cxnId="{27824E64-F059-4594-B70F-F29FC7CC31E6}">
      <dgm:prSet/>
      <dgm:spPr/>
      <dgm:t>
        <a:bodyPr/>
        <a:lstStyle/>
        <a:p>
          <a:endParaRPr lang="en-CA"/>
        </a:p>
      </dgm:t>
    </dgm:pt>
    <dgm:pt modelId="{27347056-0A47-4835-86D6-4FD747C7E196}" type="sibTrans" cxnId="{27824E64-F059-4594-B70F-F29FC7CC31E6}">
      <dgm:prSet/>
      <dgm:spPr/>
      <dgm:t>
        <a:bodyPr/>
        <a:lstStyle/>
        <a:p>
          <a:endParaRPr lang="en-CA"/>
        </a:p>
      </dgm:t>
    </dgm:pt>
    <dgm:pt modelId="{C9FA7341-DB92-4113-B11C-F6F363573FA8}">
      <dgm:prSet phldrT="[Text]" custT="1"/>
      <dgm:spPr/>
      <dgm:t>
        <a:bodyPr/>
        <a:lstStyle/>
        <a:p>
          <a:endParaRPr lang="en-CA" sz="1200" dirty="0"/>
        </a:p>
      </dgm:t>
    </dgm:pt>
    <dgm:pt modelId="{B4386741-7485-4186-97FE-4B48E94FD928}" type="parTrans" cxnId="{A7AEC5BF-48E3-4AB4-AAF8-C46BBCB88EFD}">
      <dgm:prSet/>
      <dgm:spPr/>
      <dgm:t>
        <a:bodyPr/>
        <a:lstStyle/>
        <a:p>
          <a:endParaRPr lang="en-CA"/>
        </a:p>
      </dgm:t>
    </dgm:pt>
    <dgm:pt modelId="{4D88EF3C-4171-409F-AF50-50E784AECCCF}" type="sibTrans" cxnId="{A7AEC5BF-48E3-4AB4-AAF8-C46BBCB88EFD}">
      <dgm:prSet/>
      <dgm:spPr/>
      <dgm:t>
        <a:bodyPr/>
        <a:lstStyle/>
        <a:p>
          <a:endParaRPr lang="en-CA"/>
        </a:p>
      </dgm:t>
    </dgm:pt>
    <dgm:pt modelId="{8FE37420-A80B-4740-88C3-2DD347BE9ECC}">
      <dgm:prSet phldrT="[Text]" custT="1"/>
      <dgm:spPr/>
      <dgm:t>
        <a:bodyPr/>
        <a:lstStyle/>
        <a:p>
          <a:pPr marL="0" lvl="0" defTabSz="711200">
            <a:lnSpc>
              <a:spcPct val="90000"/>
            </a:lnSpc>
            <a:spcBef>
              <a:spcPct val="0"/>
            </a:spcBef>
            <a:spcAft>
              <a:spcPct val="35000"/>
            </a:spcAft>
            <a:buFont typeface="Arial" panose="020B0604020202020204" pitchFamily="34" charset="0"/>
            <a:buChar char="•"/>
          </a:pPr>
          <a:r>
            <a:rPr lang="en-CA" altLang="zh-CN" sz="1200" dirty="0"/>
            <a:t>High coffee demand in Canada</a:t>
          </a:r>
          <a:endParaRPr lang="en-CA" sz="1600" dirty="0"/>
        </a:p>
      </dgm:t>
    </dgm:pt>
    <dgm:pt modelId="{1F376F95-62E7-4309-A4E2-7EF33A8A1B11}" type="parTrans" cxnId="{79573E8E-1853-4AD0-A8FF-60EEFF815643}">
      <dgm:prSet/>
      <dgm:spPr/>
      <dgm:t>
        <a:bodyPr/>
        <a:lstStyle/>
        <a:p>
          <a:endParaRPr lang="en-CA"/>
        </a:p>
      </dgm:t>
    </dgm:pt>
    <dgm:pt modelId="{2F14B39C-12C4-4E8D-8578-44D75CE12B49}" type="sibTrans" cxnId="{79573E8E-1853-4AD0-A8FF-60EEFF815643}">
      <dgm:prSet/>
      <dgm:spPr/>
      <dgm:t>
        <a:bodyPr/>
        <a:lstStyle/>
        <a:p>
          <a:endParaRPr lang="en-CA"/>
        </a:p>
      </dgm:t>
    </dgm:pt>
    <dgm:pt modelId="{63E12B10-F9E9-4097-AB37-6A1ED8B6CFA5}">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sz="1200" dirty="0"/>
            <a:t>Online food ordering and App ordering are getting more popular (</a:t>
          </a:r>
          <a:r>
            <a:rPr lang="en-CA" altLang="zh-CN" sz="1200" dirty="0" err="1"/>
            <a:t>eg</a:t>
          </a:r>
          <a:r>
            <a:rPr lang="en-CA" altLang="zh-CN" sz="1200" dirty="0"/>
            <a:t>, skip the dishes, uber eats)</a:t>
          </a:r>
          <a:endParaRPr lang="en-CA" sz="1200" dirty="0"/>
        </a:p>
      </dgm:t>
    </dgm:pt>
    <dgm:pt modelId="{6133105A-16C9-4386-A051-5762BF0CA9CB}" type="parTrans" cxnId="{2C2A887F-9FB0-4489-AAF2-E5F69C6DB988}">
      <dgm:prSet/>
      <dgm:spPr/>
      <dgm:t>
        <a:bodyPr/>
        <a:lstStyle/>
        <a:p>
          <a:endParaRPr lang="en-CA"/>
        </a:p>
      </dgm:t>
    </dgm:pt>
    <dgm:pt modelId="{746020CF-C488-46E7-BEF3-4BDE2924DD55}" type="sibTrans" cxnId="{2C2A887F-9FB0-4489-AAF2-E5F69C6DB988}">
      <dgm:prSet/>
      <dgm:spPr/>
      <dgm:t>
        <a:bodyPr/>
        <a:lstStyle/>
        <a:p>
          <a:endParaRPr lang="en-CA"/>
        </a:p>
      </dgm:t>
    </dgm:pt>
    <dgm:pt modelId="{405BB57A-F0F5-478C-BC07-35576AAC46AB}">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200" dirty="0"/>
        </a:p>
      </dgm:t>
    </dgm:pt>
    <dgm:pt modelId="{59CE93D8-E99C-4D04-92DE-A2614C6C546B}" type="parTrans" cxnId="{BEF4449F-9833-404B-B0C7-5658EC094AA8}">
      <dgm:prSet/>
      <dgm:spPr/>
      <dgm:t>
        <a:bodyPr/>
        <a:lstStyle/>
        <a:p>
          <a:endParaRPr lang="en-CA"/>
        </a:p>
      </dgm:t>
    </dgm:pt>
    <dgm:pt modelId="{DB0B350D-D409-4CBA-BE60-4B5ED74EA52A}" type="sibTrans" cxnId="{BEF4449F-9833-404B-B0C7-5658EC094AA8}">
      <dgm:prSet/>
      <dgm:spPr/>
      <dgm:t>
        <a:bodyPr/>
        <a:lstStyle/>
        <a:p>
          <a:endParaRPr lang="en-CA"/>
        </a:p>
      </dgm:t>
    </dgm:pt>
    <dgm:pt modelId="{61090950-4723-48F5-9045-2EC05675B973}">
      <dgm:prSet phldrT="[Text]" custT="1"/>
      <dgm:spPr/>
      <dgm:t>
        <a:bodyPr/>
        <a:lstStyle/>
        <a:p>
          <a:r>
            <a:rPr lang="en-CA" altLang="zh-CN" sz="1200" dirty="0"/>
            <a:t>Required high cost on machine purchasing </a:t>
          </a:r>
          <a:endParaRPr lang="en-CA" sz="1200" dirty="0"/>
        </a:p>
      </dgm:t>
    </dgm:pt>
    <dgm:pt modelId="{D18EBB10-C2DB-4D7A-9BBC-2AB6B829D2C1}" type="parTrans" cxnId="{B34FCF5F-D9AB-43B4-8D6C-D522B0C5DDFC}">
      <dgm:prSet/>
      <dgm:spPr/>
      <dgm:t>
        <a:bodyPr/>
        <a:lstStyle/>
        <a:p>
          <a:endParaRPr lang="en-CA"/>
        </a:p>
      </dgm:t>
    </dgm:pt>
    <dgm:pt modelId="{D6345E62-2891-459B-ADDC-6FDA582AF81B}" type="sibTrans" cxnId="{B34FCF5F-D9AB-43B4-8D6C-D522B0C5DDFC}">
      <dgm:prSet/>
      <dgm:spPr/>
      <dgm:t>
        <a:bodyPr/>
        <a:lstStyle/>
        <a:p>
          <a:endParaRPr lang="en-CA"/>
        </a:p>
      </dgm:t>
    </dgm:pt>
    <dgm:pt modelId="{0CDB7784-F99B-4771-AD63-2497532E6333}">
      <dgm:prSet phldrT="[Text]" custT="1"/>
      <dgm:spPr/>
      <dgm:t>
        <a:bodyPr/>
        <a:lstStyle/>
        <a:p>
          <a:r>
            <a:rPr lang="en-CA" sz="1200" dirty="0"/>
            <a:t>No enough related experience in coffee industry</a:t>
          </a:r>
        </a:p>
      </dgm:t>
    </dgm:pt>
    <dgm:pt modelId="{FB4F3FAD-AD9D-4369-9855-E47355623401}" type="parTrans" cxnId="{1E594D44-832F-4516-88A7-38FE719500D4}">
      <dgm:prSet/>
      <dgm:spPr/>
      <dgm:t>
        <a:bodyPr/>
        <a:lstStyle/>
        <a:p>
          <a:endParaRPr lang="en-CA"/>
        </a:p>
      </dgm:t>
    </dgm:pt>
    <dgm:pt modelId="{399822C9-67EE-4811-94DE-0CDBD166C98F}" type="sibTrans" cxnId="{1E594D44-832F-4516-88A7-38FE719500D4}">
      <dgm:prSet/>
      <dgm:spPr/>
      <dgm:t>
        <a:bodyPr/>
        <a:lstStyle/>
        <a:p>
          <a:endParaRPr lang="en-CA"/>
        </a:p>
      </dgm:t>
    </dgm:pt>
    <dgm:pt modelId="{C2EF5ACD-B6F3-4711-9CFC-3304DA2F8AB9}">
      <dgm:prSet phldrT="[Text]" custT="1"/>
      <dgm:spPr/>
      <dgm:t>
        <a:bodyPr/>
        <a:lstStyle/>
        <a:p>
          <a:r>
            <a:rPr lang="en-CA" sz="1200" dirty="0"/>
            <a:t>A long-term project for building a well-known quality coffee brand may lead to imitation through low barriers of entry into the market</a:t>
          </a:r>
        </a:p>
      </dgm:t>
    </dgm:pt>
    <dgm:pt modelId="{82139F0E-2436-494A-874E-954B11701C65}" type="parTrans" cxnId="{E4B9CE17-C9AF-4067-BC16-F090EB2A9415}">
      <dgm:prSet/>
      <dgm:spPr/>
      <dgm:t>
        <a:bodyPr/>
        <a:lstStyle/>
        <a:p>
          <a:endParaRPr lang="en-CA"/>
        </a:p>
      </dgm:t>
    </dgm:pt>
    <dgm:pt modelId="{B34BDFCD-A5DF-45EA-85D8-E1818EF28464}" type="sibTrans" cxnId="{E4B9CE17-C9AF-4067-BC16-F090EB2A9415}">
      <dgm:prSet/>
      <dgm:spPr/>
      <dgm:t>
        <a:bodyPr/>
        <a:lstStyle/>
        <a:p>
          <a:endParaRPr lang="en-CA"/>
        </a:p>
      </dgm:t>
    </dgm:pt>
    <dgm:pt modelId="{5DAF0658-B440-4742-976E-966C3EBC3D5D}">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sz="1200" dirty="0"/>
            <a:t>Becoming the first innovator has more advantages in the future for growth &amp; expansion</a:t>
          </a:r>
          <a:endParaRPr lang="en-CA" sz="1200" dirty="0"/>
        </a:p>
      </dgm:t>
    </dgm:pt>
    <dgm:pt modelId="{2935C812-F201-4515-B7D3-C77B5BE92CCC}" type="parTrans" cxnId="{7C20536A-6EC1-4DC3-8487-CBB870583AA7}">
      <dgm:prSet/>
      <dgm:spPr/>
      <dgm:t>
        <a:bodyPr/>
        <a:lstStyle/>
        <a:p>
          <a:endParaRPr lang="en-CA"/>
        </a:p>
      </dgm:t>
    </dgm:pt>
    <dgm:pt modelId="{3F553EE1-2CD6-4710-B6BF-97305BFC7093}" type="sibTrans" cxnId="{7C20536A-6EC1-4DC3-8487-CBB870583AA7}">
      <dgm:prSet/>
      <dgm:spPr/>
      <dgm:t>
        <a:bodyPr/>
        <a:lstStyle/>
        <a:p>
          <a:endParaRPr lang="en-CA"/>
        </a:p>
      </dgm:t>
    </dgm:pt>
    <dgm:pt modelId="{591FA6A9-A87C-4988-A410-6B3DE449BF3E}">
      <dgm:prSet phldrT="[Text]" custT="1"/>
      <dgm:spPr/>
      <dgm:t>
        <a:bodyPr/>
        <a:lstStyle/>
        <a:p>
          <a:r>
            <a:rPr lang="en-CA" sz="1200" dirty="0"/>
            <a:t>Intelligence operating system lower operating cost</a:t>
          </a:r>
        </a:p>
      </dgm:t>
    </dgm:pt>
    <dgm:pt modelId="{00BB5B06-8B8C-4837-8C95-ED9C7A85ECAF}" type="parTrans" cxnId="{2D99C663-1D5A-45D9-8310-E66B3015EBF3}">
      <dgm:prSet/>
      <dgm:spPr/>
      <dgm:t>
        <a:bodyPr/>
        <a:lstStyle/>
        <a:p>
          <a:endParaRPr lang="en-CA"/>
        </a:p>
      </dgm:t>
    </dgm:pt>
    <dgm:pt modelId="{35659061-1649-4C4D-8904-4F3BA3657E8C}" type="sibTrans" cxnId="{2D99C663-1D5A-45D9-8310-E66B3015EBF3}">
      <dgm:prSet/>
      <dgm:spPr/>
      <dgm:t>
        <a:bodyPr/>
        <a:lstStyle/>
        <a:p>
          <a:endParaRPr lang="en-CA"/>
        </a:p>
      </dgm:t>
    </dgm:pt>
    <dgm:pt modelId="{9D81464E-B2C6-43A1-AD8C-922580630489}">
      <dgm:prSet phldrT="[Text]" custT="1"/>
      <dgm:spPr/>
      <dgm:t>
        <a:bodyPr/>
        <a:lstStyle/>
        <a:p>
          <a:r>
            <a:rPr lang="en-CA" sz="1200" dirty="0"/>
            <a:t>Hard to replace traditional coffee shops</a:t>
          </a:r>
        </a:p>
      </dgm:t>
    </dgm:pt>
    <dgm:pt modelId="{EB779AE8-C194-4E8E-9DC8-71AF64F89DB4}" type="parTrans" cxnId="{1F850DE6-6AB2-421D-9AB6-892C920053D6}">
      <dgm:prSet/>
      <dgm:spPr/>
    </dgm:pt>
    <dgm:pt modelId="{707B062A-FB9A-4C1B-9C23-0A73CD57E709}" type="sibTrans" cxnId="{1F850DE6-6AB2-421D-9AB6-892C920053D6}">
      <dgm:prSet/>
      <dgm:spPr/>
    </dgm:pt>
    <dgm:pt modelId="{179B4901-1B69-4E70-BDE6-EE482818C422}" type="pres">
      <dgm:prSet presAssocID="{DD403C2A-FD02-414F-A058-5899C85A113D}" presName="matrix" presStyleCnt="0">
        <dgm:presLayoutVars>
          <dgm:chMax val="1"/>
          <dgm:dir/>
          <dgm:resizeHandles val="exact"/>
        </dgm:presLayoutVars>
      </dgm:prSet>
      <dgm:spPr/>
    </dgm:pt>
    <dgm:pt modelId="{6F0B7426-0D59-46C9-88BE-3532F7C7CB12}" type="pres">
      <dgm:prSet presAssocID="{DD403C2A-FD02-414F-A058-5899C85A113D}" presName="diamond" presStyleLbl="bgShp" presStyleIdx="0" presStyleCnt="1"/>
      <dgm:spPr/>
    </dgm:pt>
    <dgm:pt modelId="{6C788621-CECD-4597-84B0-46AF988B26D6}" type="pres">
      <dgm:prSet presAssocID="{DD403C2A-FD02-414F-A058-5899C85A113D}" presName="quad1" presStyleLbl="node1" presStyleIdx="0" presStyleCnt="4">
        <dgm:presLayoutVars>
          <dgm:chMax val="0"/>
          <dgm:chPref val="0"/>
          <dgm:bulletEnabled val="1"/>
        </dgm:presLayoutVars>
      </dgm:prSet>
      <dgm:spPr/>
    </dgm:pt>
    <dgm:pt modelId="{F2EA8A26-970B-4B43-9B94-F0BABBA3B90E}" type="pres">
      <dgm:prSet presAssocID="{DD403C2A-FD02-414F-A058-5899C85A113D}" presName="quad2" presStyleLbl="node1" presStyleIdx="1" presStyleCnt="4">
        <dgm:presLayoutVars>
          <dgm:chMax val="0"/>
          <dgm:chPref val="0"/>
          <dgm:bulletEnabled val="1"/>
        </dgm:presLayoutVars>
      </dgm:prSet>
      <dgm:spPr/>
    </dgm:pt>
    <dgm:pt modelId="{190EFA53-513B-41D5-8576-12C28DF1140A}" type="pres">
      <dgm:prSet presAssocID="{DD403C2A-FD02-414F-A058-5899C85A113D}" presName="quad3" presStyleLbl="node1" presStyleIdx="2" presStyleCnt="4">
        <dgm:presLayoutVars>
          <dgm:chMax val="0"/>
          <dgm:chPref val="0"/>
          <dgm:bulletEnabled val="1"/>
        </dgm:presLayoutVars>
      </dgm:prSet>
      <dgm:spPr/>
    </dgm:pt>
    <dgm:pt modelId="{CF6556CF-3A90-4261-9EC5-A3711C89F639}" type="pres">
      <dgm:prSet presAssocID="{DD403C2A-FD02-414F-A058-5899C85A113D}" presName="quad4" presStyleLbl="node1" presStyleIdx="3" presStyleCnt="4">
        <dgm:presLayoutVars>
          <dgm:chMax val="0"/>
          <dgm:chPref val="0"/>
          <dgm:bulletEnabled val="1"/>
        </dgm:presLayoutVars>
      </dgm:prSet>
      <dgm:spPr/>
    </dgm:pt>
  </dgm:ptLst>
  <dgm:cxnLst>
    <dgm:cxn modelId="{0DC4CD03-5CE6-4C31-91EE-47057CAF1F7D}" srcId="{248D0396-3EEF-4163-94B6-63E12D2E0697}" destId="{E89322B7-090C-436C-848D-4FD4FA1886AB}" srcOrd="1" destOrd="0" parTransId="{A1F56639-1D13-4BF5-9BD5-C8D99738293A}" sibTransId="{171105BD-A8AF-4C57-97C8-0DB264BA74B6}"/>
    <dgm:cxn modelId="{6E2CCB05-61EC-4E70-A79C-5F0C2FAA9B08}" srcId="{DD403C2A-FD02-414F-A058-5899C85A113D}" destId="{21E87678-C9E5-4F66-870E-83B461B8BB2A}" srcOrd="3" destOrd="0" parTransId="{B193E554-3507-4DD1-8947-0E2C3A70B415}" sibTransId="{302C7D65-E6CD-43A4-BCF4-4C4D1DE572B1}"/>
    <dgm:cxn modelId="{95A62F07-FB33-4ABA-8189-16CBAE5830DB}" srcId="{21E87678-C9E5-4F66-870E-83B461B8BB2A}" destId="{257B9FDC-B193-4769-AEE8-D31690FCE933}" srcOrd="0" destOrd="0" parTransId="{BDE930F1-EEB5-473F-9F31-61F4AEC1FFE4}" sibTransId="{63AA4B71-CFBB-4166-9BF7-873135F1DA42}"/>
    <dgm:cxn modelId="{CA48FD09-7FC2-4765-AC59-ED20866116A2}" srcId="{105304AF-0510-40DE-929B-5C305619B63C}" destId="{7CDE4200-B9F8-45C1-A811-BFB9124F62A9}" srcOrd="4" destOrd="0" parTransId="{245788FE-4E3A-42EE-8200-3EA8B4940009}" sibTransId="{EAFB1D99-608B-4DF0-920A-252D780ADC1F}"/>
    <dgm:cxn modelId="{9EA9DE0F-4B05-4E24-AE41-E9A8B4DAB1E7}" type="presOf" srcId="{21E87678-C9E5-4F66-870E-83B461B8BB2A}" destId="{CF6556CF-3A90-4261-9EC5-A3711C89F639}" srcOrd="0" destOrd="0" presId="urn:microsoft.com/office/officeart/2005/8/layout/matrix3"/>
    <dgm:cxn modelId="{2C5BC411-2CBC-450B-94DF-8BF4B4C9F208}" srcId="{21E87678-C9E5-4F66-870E-83B461B8BB2A}" destId="{9CE67F04-DD29-4B81-8BEC-CAB9960C546D}" srcOrd="2" destOrd="0" parTransId="{A5225F45-0FC5-4E10-9981-24DF09D99609}" sibTransId="{E2A2702D-FB2C-45A2-BD39-E4E50D0412B8}"/>
    <dgm:cxn modelId="{F9CFE713-6C81-4F34-A5C8-6DC58CD4FAFE}" type="presOf" srcId="{105304AF-0510-40DE-929B-5C305619B63C}" destId="{F2EA8A26-970B-4B43-9B94-F0BABBA3B90E}" srcOrd="0" destOrd="0" presId="urn:microsoft.com/office/officeart/2005/8/layout/matrix3"/>
    <dgm:cxn modelId="{E4B9CE17-C9AF-4067-BC16-F090EB2A9415}" srcId="{21E87678-C9E5-4F66-870E-83B461B8BB2A}" destId="{C2EF5ACD-B6F3-4711-9CFC-3304DA2F8AB9}" srcOrd="3" destOrd="0" parTransId="{82139F0E-2436-494A-874E-954B11701C65}" sibTransId="{B34BDFCD-A5DF-45EA-85D8-E1818EF28464}"/>
    <dgm:cxn modelId="{BA603E19-BC67-4DF6-9299-19B0B1F7139B}" type="presOf" srcId="{90EE4256-8621-4C7D-A563-A7CA30C0299F}" destId="{6C788621-CECD-4597-84B0-46AF988B26D6}" srcOrd="0" destOrd="2" presId="urn:microsoft.com/office/officeart/2005/8/layout/matrix3"/>
    <dgm:cxn modelId="{DA886F19-FA42-4BF1-A326-A9F42E4703D7}" type="presOf" srcId="{405BB57A-F0F5-478C-BC07-35576AAC46AB}" destId="{190EFA53-513B-41D5-8576-12C28DF1140A}" srcOrd="0" destOrd="5" presId="urn:microsoft.com/office/officeart/2005/8/layout/matrix3"/>
    <dgm:cxn modelId="{33CCE31C-203D-4757-8304-5DC966376691}" type="presOf" srcId="{C2EF5ACD-B6F3-4711-9CFC-3304DA2F8AB9}" destId="{CF6556CF-3A90-4261-9EC5-A3711C89F639}" srcOrd="0" destOrd="4" presId="urn:microsoft.com/office/officeart/2005/8/layout/matrix3"/>
    <dgm:cxn modelId="{9EA65C1F-6D21-4E33-9266-B1DE27CA555D}" type="presOf" srcId="{B46E1197-ECD0-4D0E-BA90-27E897FDA359}" destId="{CF6556CF-3A90-4261-9EC5-A3711C89F639}" srcOrd="0" destOrd="6" presId="urn:microsoft.com/office/officeart/2005/8/layout/matrix3"/>
    <dgm:cxn modelId="{A669AA37-8B73-41C1-88B5-EAB34CB06D06}" type="presOf" srcId="{63E12B10-F9E9-4097-AB37-6A1ED8B6CFA5}" destId="{190EFA53-513B-41D5-8576-12C28DF1140A}" srcOrd="0" destOrd="3" presId="urn:microsoft.com/office/officeart/2005/8/layout/matrix3"/>
    <dgm:cxn modelId="{B34FCF5F-D9AB-43B4-8D6C-D522B0C5DDFC}" srcId="{105304AF-0510-40DE-929B-5C305619B63C}" destId="{61090950-4723-48F5-9045-2EC05675B973}" srcOrd="2" destOrd="0" parTransId="{D18EBB10-C2DB-4D7A-9BBC-2AB6B829D2C1}" sibTransId="{D6345E62-2891-459B-ADDC-6FDA582AF81B}"/>
    <dgm:cxn modelId="{7792EE61-FBBF-4876-8D9F-DD27EF3040D4}" type="presOf" srcId="{5C6BB615-64F7-443C-95A6-2D804B8B4447}" destId="{F2EA8A26-970B-4B43-9B94-F0BABBA3B90E}" srcOrd="0" destOrd="1" presId="urn:microsoft.com/office/officeart/2005/8/layout/matrix3"/>
    <dgm:cxn modelId="{2D99C663-1D5A-45D9-8310-E66B3015EBF3}" srcId="{82612ADA-3CD1-4B01-9ABF-6E26FA717C45}" destId="{591FA6A9-A87C-4988-A410-6B3DE449BF3E}" srcOrd="6" destOrd="0" parTransId="{00BB5B06-8B8C-4837-8C95-ED9C7A85ECAF}" sibTransId="{35659061-1649-4C4D-8904-4F3BA3657E8C}"/>
    <dgm:cxn modelId="{C30FEC43-8CF2-4A8F-ADC2-7DFB1F6DA5DD}" srcId="{82612ADA-3CD1-4B01-9ABF-6E26FA717C45}" destId="{9F4282B8-E9D7-4932-B0A9-9E8ED6204C73}" srcOrd="0" destOrd="0" parTransId="{6041D6A0-AF64-4406-9639-6E9371191645}" sibTransId="{86C4BF5F-1449-4F4B-9E2B-5BDF8A7BDAF1}"/>
    <dgm:cxn modelId="{CE313364-98E6-4026-AB46-4F13BF0E66AE}" type="presOf" srcId="{82612ADA-3CD1-4B01-9ABF-6E26FA717C45}" destId="{6C788621-CECD-4597-84B0-46AF988B26D6}" srcOrd="0" destOrd="0" presId="urn:microsoft.com/office/officeart/2005/8/layout/matrix3"/>
    <dgm:cxn modelId="{1E594D44-832F-4516-88A7-38FE719500D4}" srcId="{105304AF-0510-40DE-929B-5C305619B63C}" destId="{0CDB7784-F99B-4771-AD63-2497532E6333}" srcOrd="3" destOrd="0" parTransId="{FB4F3FAD-AD9D-4369-9855-E47355623401}" sibTransId="{399822C9-67EE-4811-94DE-0CDBD166C98F}"/>
    <dgm:cxn modelId="{27824E64-F059-4594-B70F-F29FC7CC31E6}" srcId="{82612ADA-3CD1-4B01-9ABF-6E26FA717C45}" destId="{81A03B31-38FC-4945-9EBE-B1C96A747A8E}" srcOrd="5" destOrd="0" parTransId="{D2238E9F-69B6-4F4A-A99C-85977ABC149E}" sibTransId="{27347056-0A47-4835-86D6-4FD747C7E196}"/>
    <dgm:cxn modelId="{C9ED7167-B9B5-4431-B308-07DCAA4C2C1F}" srcId="{21E87678-C9E5-4F66-870E-83B461B8BB2A}" destId="{19706F9F-CAE6-4911-9793-3588D24D3BDA}" srcOrd="6" destOrd="0" parTransId="{C140A54C-CFBA-4122-9E65-995B4541EFA0}" sibTransId="{21995694-4BFE-4E40-B9D4-1DB95067E50B}"/>
    <dgm:cxn modelId="{2D250C68-0D81-477F-BE6A-B2ABEAE60C43}" type="presOf" srcId="{61090950-4723-48F5-9045-2EC05675B973}" destId="{F2EA8A26-970B-4B43-9B94-F0BABBA3B90E}" srcOrd="0" destOrd="3" presId="urn:microsoft.com/office/officeart/2005/8/layout/matrix3"/>
    <dgm:cxn modelId="{7C20536A-6EC1-4DC3-8487-CBB870583AA7}" srcId="{248D0396-3EEF-4163-94B6-63E12D2E0697}" destId="{5DAF0658-B440-4742-976E-966C3EBC3D5D}" srcOrd="3" destOrd="0" parTransId="{2935C812-F201-4515-B7D3-C77B5BE92CCC}" sibTransId="{3F553EE1-2CD6-4710-B6BF-97305BFC7093}"/>
    <dgm:cxn modelId="{8878FE6C-53E3-49CD-A72C-3695267F4F1E}" type="presOf" srcId="{248D0396-3EEF-4163-94B6-63E12D2E0697}" destId="{190EFA53-513B-41D5-8576-12C28DF1140A}" srcOrd="0" destOrd="0" presId="urn:microsoft.com/office/officeart/2005/8/layout/matrix3"/>
    <dgm:cxn modelId="{687A836D-1DA6-4D31-A9F7-B1E91E74BCC5}" srcId="{DD403C2A-FD02-414F-A058-5899C85A113D}" destId="{82612ADA-3CD1-4B01-9ABF-6E26FA717C45}" srcOrd="0" destOrd="0" parTransId="{56082EC3-D01C-4B47-9D57-5FE7E9066B42}" sibTransId="{E43AB775-6BEE-4B3E-B7C2-32F2912C1648}"/>
    <dgm:cxn modelId="{C097F572-D828-455B-9334-265C770250E2}" type="presOf" srcId="{9D4BF171-CCB4-46FD-BA6C-16EC783391D3}" destId="{6C788621-CECD-4597-84B0-46AF988B26D6}" srcOrd="0" destOrd="3" presId="urn:microsoft.com/office/officeart/2005/8/layout/matrix3"/>
    <dgm:cxn modelId="{51B46679-8317-4B81-B68B-E55ECA6ACFE1}" srcId="{82612ADA-3CD1-4B01-9ABF-6E26FA717C45}" destId="{8D0AE339-4766-4046-98C8-3AD07AC9CECF}" srcOrd="3" destOrd="0" parTransId="{D4B65D97-807F-4B79-A346-B76225D3C712}" sibTransId="{6CAED974-3BB1-4399-BCAB-D93E222AC74E}"/>
    <dgm:cxn modelId="{F7922B5A-1663-496F-8965-70C9FFEB05BB}" type="presOf" srcId="{19706F9F-CAE6-4911-9793-3588D24D3BDA}" destId="{CF6556CF-3A90-4261-9EC5-A3711C89F639}" srcOrd="0" destOrd="7" presId="urn:microsoft.com/office/officeart/2005/8/layout/matrix3"/>
    <dgm:cxn modelId="{C87DFA7E-3099-4640-96BB-DF54567BA6F0}" srcId="{82612ADA-3CD1-4B01-9ABF-6E26FA717C45}" destId="{90EE4256-8621-4C7D-A563-A7CA30C0299F}" srcOrd="1" destOrd="0" parTransId="{825634CD-15C7-4CF2-AD9A-FBE44E06182F}" sibTransId="{6F924192-EA27-4F2E-A01C-7D9CC0926E5C}"/>
    <dgm:cxn modelId="{2C2A887F-9FB0-4489-AAF2-E5F69C6DB988}" srcId="{248D0396-3EEF-4163-94B6-63E12D2E0697}" destId="{63E12B10-F9E9-4097-AB37-6A1ED8B6CFA5}" srcOrd="2" destOrd="0" parTransId="{6133105A-16C9-4386-A051-5762BF0CA9CB}" sibTransId="{746020CF-C488-46E7-BEF3-4BDE2924DD55}"/>
    <dgm:cxn modelId="{15437F84-07F6-46FA-86CD-6EE5067C7CC8}" type="presOf" srcId="{9D81464E-B2C6-43A1-AD8C-922580630489}" destId="{CF6556CF-3A90-4261-9EC5-A3711C89F639}" srcOrd="0" destOrd="2" presId="urn:microsoft.com/office/officeart/2005/8/layout/matrix3"/>
    <dgm:cxn modelId="{29E36788-E9BB-4102-BC22-A04B332FD270}" type="presOf" srcId="{81A03B31-38FC-4945-9EBE-B1C96A747A8E}" destId="{6C788621-CECD-4597-84B0-46AF988B26D6}" srcOrd="0" destOrd="6" presId="urn:microsoft.com/office/officeart/2005/8/layout/matrix3"/>
    <dgm:cxn modelId="{FCDB478C-F372-4C54-9E21-82E2A91786D0}" type="presOf" srcId="{0CDB7784-F99B-4771-AD63-2497532E6333}" destId="{F2EA8A26-970B-4B43-9B94-F0BABBA3B90E}" srcOrd="0" destOrd="4" presId="urn:microsoft.com/office/officeart/2005/8/layout/matrix3"/>
    <dgm:cxn modelId="{3393F68C-65AB-4710-8E10-8011485447EA}" srcId="{82612ADA-3CD1-4B01-9ABF-6E26FA717C45}" destId="{CC1B5F8F-B39C-4556-AAE2-BC41EA641A13}" srcOrd="4" destOrd="0" parTransId="{8283B28E-34FD-40F5-9CD5-FFD2DF4A9BBB}" sibTransId="{30FF3C05-66EE-4A70-9018-93BC9E24DAD5}"/>
    <dgm:cxn modelId="{79573E8E-1853-4AD0-A8FF-60EEFF815643}" srcId="{248D0396-3EEF-4163-94B6-63E12D2E0697}" destId="{8FE37420-A80B-4740-88C3-2DD347BE9ECC}" srcOrd="0" destOrd="0" parTransId="{1F376F95-62E7-4309-A4E2-7EF33A8A1B11}" sibTransId="{2F14B39C-12C4-4E8D-8578-44D75CE12B49}"/>
    <dgm:cxn modelId="{E0226F90-5443-461B-A424-381A0DE40BA7}" type="presOf" srcId="{56247B13-8AFF-4099-B12A-499A7DCBBE24}" destId="{F2EA8A26-970B-4B43-9B94-F0BABBA3B90E}" srcOrd="0" destOrd="2" presId="urn:microsoft.com/office/officeart/2005/8/layout/matrix3"/>
    <dgm:cxn modelId="{0F6D569A-1569-4DCA-A047-D2EEC1C8D611}" type="presOf" srcId="{591FA6A9-A87C-4988-A410-6B3DE449BF3E}" destId="{6C788621-CECD-4597-84B0-46AF988B26D6}" srcOrd="0" destOrd="7" presId="urn:microsoft.com/office/officeart/2005/8/layout/matrix3"/>
    <dgm:cxn modelId="{BEF4449F-9833-404B-B0C7-5658EC094AA8}" srcId="{248D0396-3EEF-4163-94B6-63E12D2E0697}" destId="{405BB57A-F0F5-478C-BC07-35576AAC46AB}" srcOrd="4" destOrd="0" parTransId="{59CE93D8-E99C-4D04-92DE-A2614C6C546B}" sibTransId="{DB0B350D-D409-4CBA-BE60-4B5ED74EA52A}"/>
    <dgm:cxn modelId="{FDF9D5A2-6CDF-4F04-8408-FD34E8645AFC}" srcId="{DD403C2A-FD02-414F-A058-5899C85A113D}" destId="{105304AF-0510-40DE-929B-5C305619B63C}" srcOrd="1" destOrd="0" parTransId="{6A202B0C-6458-4C46-BA73-D18DC7FFF7D5}" sibTransId="{AD971CD0-43BC-4D8E-8008-F2A83D353336}"/>
    <dgm:cxn modelId="{1AE332AF-AF0B-4A02-B93D-A6DE04AD381B}" type="presOf" srcId="{DD403C2A-FD02-414F-A058-5899C85A113D}" destId="{179B4901-1B69-4E70-BDE6-EE482818C422}" srcOrd="0" destOrd="0" presId="urn:microsoft.com/office/officeart/2005/8/layout/matrix3"/>
    <dgm:cxn modelId="{6A9550B3-8FCE-493B-AB32-A009FBA56181}" srcId="{82612ADA-3CD1-4B01-9ABF-6E26FA717C45}" destId="{9D4BF171-CCB4-46FD-BA6C-16EC783391D3}" srcOrd="2" destOrd="0" parTransId="{CD82EE70-BCDB-4B28-9EFE-AD69B8FD58CB}" sibTransId="{393ACD22-2ADC-4805-9DBE-F1005A329264}"/>
    <dgm:cxn modelId="{540F72B9-27E2-4692-9325-608229D2CC2B}" type="presOf" srcId="{7CDE4200-B9F8-45C1-A811-BFB9124F62A9}" destId="{F2EA8A26-970B-4B43-9B94-F0BABBA3B90E}" srcOrd="0" destOrd="5" presId="urn:microsoft.com/office/officeart/2005/8/layout/matrix3"/>
    <dgm:cxn modelId="{A7AEC5BF-48E3-4AB4-AAF8-C46BBCB88EFD}" srcId="{21E87678-C9E5-4F66-870E-83B461B8BB2A}" destId="{C9FA7341-DB92-4113-B11C-F6F363573FA8}" srcOrd="4" destOrd="0" parTransId="{B4386741-7485-4186-97FE-4B48E94FD928}" sibTransId="{4D88EF3C-4171-409F-AF50-50E784AECCCF}"/>
    <dgm:cxn modelId="{86C693CB-FF4B-4487-A837-D7DD0CF13E5A}" type="presOf" srcId="{8FE37420-A80B-4740-88C3-2DD347BE9ECC}" destId="{190EFA53-513B-41D5-8576-12C28DF1140A}" srcOrd="0" destOrd="1" presId="urn:microsoft.com/office/officeart/2005/8/layout/matrix3"/>
    <dgm:cxn modelId="{9C2C8BD5-437A-4620-BD3D-3626D4A1CB6B}" type="presOf" srcId="{E89322B7-090C-436C-848D-4FD4FA1886AB}" destId="{190EFA53-513B-41D5-8576-12C28DF1140A}" srcOrd="0" destOrd="2" presId="urn:microsoft.com/office/officeart/2005/8/layout/matrix3"/>
    <dgm:cxn modelId="{1845E0D7-4A4A-42A2-A581-1E114722B0C0}" type="presOf" srcId="{5DAF0658-B440-4742-976E-966C3EBC3D5D}" destId="{190EFA53-513B-41D5-8576-12C28DF1140A}" srcOrd="0" destOrd="4" presId="urn:microsoft.com/office/officeart/2005/8/layout/matrix3"/>
    <dgm:cxn modelId="{D4960CDB-8BD0-41B8-95D1-E99B1E703015}" srcId="{DD403C2A-FD02-414F-A058-5899C85A113D}" destId="{248D0396-3EEF-4163-94B6-63E12D2E0697}" srcOrd="2" destOrd="0" parTransId="{330CEAD0-04C8-48B5-8CA7-F016B46DA18D}" sibTransId="{52D53798-8FD1-4F3E-8A7E-22D54D07373D}"/>
    <dgm:cxn modelId="{F52968DD-BF2D-45BC-AD0E-E96D1C1B5117}" type="presOf" srcId="{8D0AE339-4766-4046-98C8-3AD07AC9CECF}" destId="{6C788621-CECD-4597-84B0-46AF988B26D6}" srcOrd="0" destOrd="4" presId="urn:microsoft.com/office/officeart/2005/8/layout/matrix3"/>
    <dgm:cxn modelId="{E3B595DD-8E8E-4729-AD22-62377CC88FF4}" type="presOf" srcId="{257B9FDC-B193-4769-AEE8-D31690FCE933}" destId="{CF6556CF-3A90-4261-9EC5-A3711C89F639}" srcOrd="0" destOrd="1" presId="urn:microsoft.com/office/officeart/2005/8/layout/matrix3"/>
    <dgm:cxn modelId="{0B69BBE2-0748-4230-83B2-EC3A4A36EED2}" srcId="{105304AF-0510-40DE-929B-5C305619B63C}" destId="{56247B13-8AFF-4099-B12A-499A7DCBBE24}" srcOrd="1" destOrd="0" parTransId="{2F9DFF8F-3319-423C-8EED-1D7A6F1FBCCC}" sibTransId="{005017F0-9C74-4792-BBF3-56D64FFE1692}"/>
    <dgm:cxn modelId="{1F850DE6-6AB2-421D-9AB6-892C920053D6}" srcId="{21E87678-C9E5-4F66-870E-83B461B8BB2A}" destId="{9D81464E-B2C6-43A1-AD8C-922580630489}" srcOrd="1" destOrd="0" parTransId="{EB779AE8-C194-4E8E-9DC8-71AF64F89DB4}" sibTransId="{707B062A-FB9A-4C1B-9C23-0A73CD57E709}"/>
    <dgm:cxn modelId="{EF136CF5-5ABA-4B54-8C34-70C86B948276}" type="presOf" srcId="{CC1B5F8F-B39C-4556-AAE2-BC41EA641A13}" destId="{6C788621-CECD-4597-84B0-46AF988B26D6}" srcOrd="0" destOrd="5" presId="urn:microsoft.com/office/officeart/2005/8/layout/matrix3"/>
    <dgm:cxn modelId="{CB70BCF6-4158-40F8-AB3E-5F2E8AC7228C}" type="presOf" srcId="{9CE67F04-DD29-4B81-8BEC-CAB9960C546D}" destId="{CF6556CF-3A90-4261-9EC5-A3711C89F639}" srcOrd="0" destOrd="3" presId="urn:microsoft.com/office/officeart/2005/8/layout/matrix3"/>
    <dgm:cxn modelId="{F21308FA-D236-4488-BE60-2422867D5515}" srcId="{21E87678-C9E5-4F66-870E-83B461B8BB2A}" destId="{B46E1197-ECD0-4D0E-BA90-27E897FDA359}" srcOrd="5" destOrd="0" parTransId="{90F8DF37-F2FD-4DBC-B0D6-4C6D84DAB9F0}" sibTransId="{8379ECDB-E12D-4B18-ABEB-7CD4717D0818}"/>
    <dgm:cxn modelId="{48D564FA-CB1A-4F67-87B8-E0E1B3AE5480}" srcId="{105304AF-0510-40DE-929B-5C305619B63C}" destId="{5C6BB615-64F7-443C-95A6-2D804B8B4447}" srcOrd="0" destOrd="0" parTransId="{B86B2020-61BD-4BFE-BAC7-3BA8B7F110C2}" sibTransId="{B37E5B16-2F07-43A2-88DB-37154A8D95E6}"/>
    <dgm:cxn modelId="{D1DF58FB-038A-4FD9-928C-B51A17D5FAF1}" type="presOf" srcId="{C9FA7341-DB92-4113-B11C-F6F363573FA8}" destId="{CF6556CF-3A90-4261-9EC5-A3711C89F639}" srcOrd="0" destOrd="5" presId="urn:microsoft.com/office/officeart/2005/8/layout/matrix3"/>
    <dgm:cxn modelId="{F3EF45FE-40EE-44FD-974B-27F363C2F354}" type="presOf" srcId="{9F4282B8-E9D7-4932-B0A9-9E8ED6204C73}" destId="{6C788621-CECD-4597-84B0-46AF988B26D6}" srcOrd="0" destOrd="1" presId="urn:microsoft.com/office/officeart/2005/8/layout/matrix3"/>
    <dgm:cxn modelId="{6F631050-233F-472C-9C77-C1CE41A65F2B}" type="presParOf" srcId="{179B4901-1B69-4E70-BDE6-EE482818C422}" destId="{6F0B7426-0D59-46C9-88BE-3532F7C7CB12}" srcOrd="0" destOrd="0" presId="urn:microsoft.com/office/officeart/2005/8/layout/matrix3"/>
    <dgm:cxn modelId="{C6B91661-B825-4C5D-8752-D0E88F704973}" type="presParOf" srcId="{179B4901-1B69-4E70-BDE6-EE482818C422}" destId="{6C788621-CECD-4597-84B0-46AF988B26D6}" srcOrd="1" destOrd="0" presId="urn:microsoft.com/office/officeart/2005/8/layout/matrix3"/>
    <dgm:cxn modelId="{23336007-F121-4347-8CE7-9BF15854B4F2}" type="presParOf" srcId="{179B4901-1B69-4E70-BDE6-EE482818C422}" destId="{F2EA8A26-970B-4B43-9B94-F0BABBA3B90E}" srcOrd="2" destOrd="0" presId="urn:microsoft.com/office/officeart/2005/8/layout/matrix3"/>
    <dgm:cxn modelId="{4AC107AC-7DC1-48CD-A79B-550FDF45C69A}" type="presParOf" srcId="{179B4901-1B69-4E70-BDE6-EE482818C422}" destId="{190EFA53-513B-41D5-8576-12C28DF1140A}" srcOrd="3" destOrd="0" presId="urn:microsoft.com/office/officeart/2005/8/layout/matrix3"/>
    <dgm:cxn modelId="{7D83019E-AF93-4164-A5AE-E41BA84068F5}" type="presParOf" srcId="{179B4901-1B69-4E70-BDE6-EE482818C422}" destId="{CF6556CF-3A90-4261-9EC5-A3711C89F639}"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C83C05D-77A7-49A9-92E5-4FA91C94BB63}"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n-CA"/>
        </a:p>
      </dgm:t>
    </dgm:pt>
    <dgm:pt modelId="{A755F9EF-97E5-40F1-B588-662C7C1A9390}">
      <dgm:prSet phldrT="[Text]"/>
      <dgm:spPr/>
      <dgm:t>
        <a:bodyPr/>
        <a:lstStyle/>
        <a:p>
          <a:r>
            <a:rPr lang="en-CA" dirty="0"/>
            <a:t>Customer feedback system</a:t>
          </a:r>
        </a:p>
      </dgm:t>
    </dgm:pt>
    <dgm:pt modelId="{FB057B69-4F67-4D21-9833-06327DD738DF}" type="parTrans" cxnId="{43C7EF3F-B2DD-4AB9-A8C2-E2E21BF16166}">
      <dgm:prSet/>
      <dgm:spPr/>
      <dgm:t>
        <a:bodyPr/>
        <a:lstStyle/>
        <a:p>
          <a:endParaRPr lang="en-CA"/>
        </a:p>
      </dgm:t>
    </dgm:pt>
    <dgm:pt modelId="{512E143F-EC79-459C-AC75-0D013FE215AB}" type="sibTrans" cxnId="{43C7EF3F-B2DD-4AB9-A8C2-E2E21BF16166}">
      <dgm:prSet/>
      <dgm:spPr/>
      <dgm:t>
        <a:bodyPr/>
        <a:lstStyle/>
        <a:p>
          <a:endParaRPr lang="en-CA"/>
        </a:p>
      </dgm:t>
    </dgm:pt>
    <dgm:pt modelId="{ECE80494-4DA5-4724-9DCC-F87108D4B55D}">
      <dgm:prSet phldrT="[Text]"/>
      <dgm:spPr/>
      <dgm:t>
        <a:bodyPr/>
        <a:lstStyle/>
        <a:p>
          <a:r>
            <a:rPr lang="en-CA" dirty="0"/>
            <a:t>E-membership</a:t>
          </a:r>
        </a:p>
      </dgm:t>
    </dgm:pt>
    <dgm:pt modelId="{030798AD-0C17-4166-8BF3-5EB1EAA39A5D}" type="parTrans" cxnId="{731E13C6-E8AF-4261-9488-B8AB776C6DB4}">
      <dgm:prSet/>
      <dgm:spPr/>
      <dgm:t>
        <a:bodyPr/>
        <a:lstStyle/>
        <a:p>
          <a:endParaRPr lang="en-CA"/>
        </a:p>
      </dgm:t>
    </dgm:pt>
    <dgm:pt modelId="{41EB9627-CA3C-4DCF-AA6F-83AE28B7BBB2}" type="sibTrans" cxnId="{731E13C6-E8AF-4261-9488-B8AB776C6DB4}">
      <dgm:prSet/>
      <dgm:spPr/>
      <dgm:t>
        <a:bodyPr/>
        <a:lstStyle/>
        <a:p>
          <a:endParaRPr lang="en-CA"/>
        </a:p>
      </dgm:t>
    </dgm:pt>
    <dgm:pt modelId="{D91533CA-E5BC-4B35-8AFF-42BD7723BBFB}">
      <dgm:prSet phldrT="[Text]"/>
      <dgm:spPr/>
      <dgm:t>
        <a:bodyPr/>
        <a:lstStyle/>
        <a:p>
          <a:r>
            <a:rPr lang="en-CA" dirty="0"/>
            <a:t>Brand Awareness</a:t>
          </a:r>
        </a:p>
      </dgm:t>
    </dgm:pt>
    <dgm:pt modelId="{4DC4B2D8-2414-4A4E-B737-A2246B59E1B4}" type="parTrans" cxnId="{F752462A-45E7-4961-9126-3A2B4E87F489}">
      <dgm:prSet/>
      <dgm:spPr/>
      <dgm:t>
        <a:bodyPr/>
        <a:lstStyle/>
        <a:p>
          <a:endParaRPr lang="en-CA"/>
        </a:p>
      </dgm:t>
    </dgm:pt>
    <dgm:pt modelId="{A31F871E-916E-4BED-9D3B-DF2220DF0991}" type="sibTrans" cxnId="{F752462A-45E7-4961-9126-3A2B4E87F489}">
      <dgm:prSet/>
      <dgm:spPr/>
      <dgm:t>
        <a:bodyPr/>
        <a:lstStyle/>
        <a:p>
          <a:endParaRPr lang="en-CA"/>
        </a:p>
      </dgm:t>
    </dgm:pt>
    <dgm:pt modelId="{38F6A7E4-539C-478F-A5B3-36D7981A4305}">
      <dgm:prSet phldrT="[Text]"/>
      <dgm:spPr/>
      <dgm:t>
        <a:bodyPr/>
        <a:lstStyle/>
        <a:p>
          <a:r>
            <a:rPr lang="en-CA" dirty="0"/>
            <a:t>Customer preference data</a:t>
          </a:r>
        </a:p>
      </dgm:t>
    </dgm:pt>
    <dgm:pt modelId="{4B75D747-6CBB-4D48-9DC8-672E71F8AD87}" type="parTrans" cxnId="{C779DBC4-8CF3-4302-AF4D-379E3EA1081B}">
      <dgm:prSet/>
      <dgm:spPr/>
      <dgm:t>
        <a:bodyPr/>
        <a:lstStyle/>
        <a:p>
          <a:endParaRPr lang="en-CA"/>
        </a:p>
      </dgm:t>
    </dgm:pt>
    <dgm:pt modelId="{E3045E18-43B4-433C-8F9F-5DB1AE55FDC4}" type="sibTrans" cxnId="{C779DBC4-8CF3-4302-AF4D-379E3EA1081B}">
      <dgm:prSet/>
      <dgm:spPr/>
      <dgm:t>
        <a:bodyPr/>
        <a:lstStyle/>
        <a:p>
          <a:endParaRPr lang="en-CA"/>
        </a:p>
      </dgm:t>
    </dgm:pt>
    <dgm:pt modelId="{01688C0C-9770-418A-AA78-02CA83301D14}" type="pres">
      <dgm:prSet presAssocID="{1C83C05D-77A7-49A9-92E5-4FA91C94BB63}" presName="linear" presStyleCnt="0">
        <dgm:presLayoutVars>
          <dgm:dir/>
          <dgm:animLvl val="lvl"/>
          <dgm:resizeHandles val="exact"/>
        </dgm:presLayoutVars>
      </dgm:prSet>
      <dgm:spPr/>
    </dgm:pt>
    <dgm:pt modelId="{AB547025-CB1C-455A-B648-27C70606ED6F}" type="pres">
      <dgm:prSet presAssocID="{A755F9EF-97E5-40F1-B588-662C7C1A9390}" presName="parentLin" presStyleCnt="0"/>
      <dgm:spPr/>
    </dgm:pt>
    <dgm:pt modelId="{5C422B8E-1C26-4CF4-829D-5FB541309A4D}" type="pres">
      <dgm:prSet presAssocID="{A755F9EF-97E5-40F1-B588-662C7C1A9390}" presName="parentLeftMargin" presStyleLbl="node1" presStyleIdx="0" presStyleCnt="4"/>
      <dgm:spPr/>
    </dgm:pt>
    <dgm:pt modelId="{D03413ED-C8F9-4202-94DC-0DFA5B730F1C}" type="pres">
      <dgm:prSet presAssocID="{A755F9EF-97E5-40F1-B588-662C7C1A9390}" presName="parentText" presStyleLbl="node1" presStyleIdx="0" presStyleCnt="4">
        <dgm:presLayoutVars>
          <dgm:chMax val="0"/>
          <dgm:bulletEnabled val="1"/>
        </dgm:presLayoutVars>
      </dgm:prSet>
      <dgm:spPr/>
    </dgm:pt>
    <dgm:pt modelId="{1574FD37-4380-4357-8DB1-B21D78C2B7F8}" type="pres">
      <dgm:prSet presAssocID="{A755F9EF-97E5-40F1-B588-662C7C1A9390}" presName="negativeSpace" presStyleCnt="0"/>
      <dgm:spPr/>
    </dgm:pt>
    <dgm:pt modelId="{60E815EE-EB98-4C08-9B1C-6C8ACA7B4545}" type="pres">
      <dgm:prSet presAssocID="{A755F9EF-97E5-40F1-B588-662C7C1A9390}" presName="childText" presStyleLbl="conFgAcc1" presStyleIdx="0" presStyleCnt="4">
        <dgm:presLayoutVars>
          <dgm:bulletEnabled val="1"/>
        </dgm:presLayoutVars>
      </dgm:prSet>
      <dgm:spPr/>
    </dgm:pt>
    <dgm:pt modelId="{943F1BEB-6F6E-4D94-8FDD-B7A25317640F}" type="pres">
      <dgm:prSet presAssocID="{512E143F-EC79-459C-AC75-0D013FE215AB}" presName="spaceBetweenRectangles" presStyleCnt="0"/>
      <dgm:spPr/>
    </dgm:pt>
    <dgm:pt modelId="{C12D2AA2-57A6-4D14-8210-A5DE80F3D29D}" type="pres">
      <dgm:prSet presAssocID="{38F6A7E4-539C-478F-A5B3-36D7981A4305}" presName="parentLin" presStyleCnt="0"/>
      <dgm:spPr/>
    </dgm:pt>
    <dgm:pt modelId="{1B868EE3-FD20-445E-AD0C-F839EA7B63FB}" type="pres">
      <dgm:prSet presAssocID="{38F6A7E4-539C-478F-A5B3-36D7981A4305}" presName="parentLeftMargin" presStyleLbl="node1" presStyleIdx="0" presStyleCnt="4"/>
      <dgm:spPr/>
    </dgm:pt>
    <dgm:pt modelId="{4DCCFD38-8DEA-49BB-B0C3-3CE30890F77D}" type="pres">
      <dgm:prSet presAssocID="{38F6A7E4-539C-478F-A5B3-36D7981A4305}" presName="parentText" presStyleLbl="node1" presStyleIdx="1" presStyleCnt="4">
        <dgm:presLayoutVars>
          <dgm:chMax val="0"/>
          <dgm:bulletEnabled val="1"/>
        </dgm:presLayoutVars>
      </dgm:prSet>
      <dgm:spPr/>
    </dgm:pt>
    <dgm:pt modelId="{53D273A6-624B-4106-AE5A-AFF7B9A1A495}" type="pres">
      <dgm:prSet presAssocID="{38F6A7E4-539C-478F-A5B3-36D7981A4305}" presName="negativeSpace" presStyleCnt="0"/>
      <dgm:spPr/>
    </dgm:pt>
    <dgm:pt modelId="{0039A13D-1D43-422F-B13F-DAE052E72448}" type="pres">
      <dgm:prSet presAssocID="{38F6A7E4-539C-478F-A5B3-36D7981A4305}" presName="childText" presStyleLbl="conFgAcc1" presStyleIdx="1" presStyleCnt="4">
        <dgm:presLayoutVars>
          <dgm:bulletEnabled val="1"/>
        </dgm:presLayoutVars>
      </dgm:prSet>
      <dgm:spPr/>
    </dgm:pt>
    <dgm:pt modelId="{4B84EB6A-14C9-430F-A46D-C8AF19829729}" type="pres">
      <dgm:prSet presAssocID="{E3045E18-43B4-433C-8F9F-5DB1AE55FDC4}" presName="spaceBetweenRectangles" presStyleCnt="0"/>
      <dgm:spPr/>
    </dgm:pt>
    <dgm:pt modelId="{8FAF8290-8EC7-4460-B337-02CEA9E12552}" type="pres">
      <dgm:prSet presAssocID="{D91533CA-E5BC-4B35-8AFF-42BD7723BBFB}" presName="parentLin" presStyleCnt="0"/>
      <dgm:spPr/>
    </dgm:pt>
    <dgm:pt modelId="{1E72418D-7021-4697-8856-774452CDD748}" type="pres">
      <dgm:prSet presAssocID="{D91533CA-E5BC-4B35-8AFF-42BD7723BBFB}" presName="parentLeftMargin" presStyleLbl="node1" presStyleIdx="1" presStyleCnt="4"/>
      <dgm:spPr/>
    </dgm:pt>
    <dgm:pt modelId="{993D7D49-7232-40D4-87FA-D4C606442D33}" type="pres">
      <dgm:prSet presAssocID="{D91533CA-E5BC-4B35-8AFF-42BD7723BBFB}" presName="parentText" presStyleLbl="node1" presStyleIdx="2" presStyleCnt="4">
        <dgm:presLayoutVars>
          <dgm:chMax val="0"/>
          <dgm:bulletEnabled val="1"/>
        </dgm:presLayoutVars>
      </dgm:prSet>
      <dgm:spPr/>
    </dgm:pt>
    <dgm:pt modelId="{0C42AFC3-0512-419B-8753-6D2D29C487C0}" type="pres">
      <dgm:prSet presAssocID="{D91533CA-E5BC-4B35-8AFF-42BD7723BBFB}" presName="negativeSpace" presStyleCnt="0"/>
      <dgm:spPr/>
    </dgm:pt>
    <dgm:pt modelId="{4B9848B9-387C-4C76-BC17-F82EE1CB4A68}" type="pres">
      <dgm:prSet presAssocID="{D91533CA-E5BC-4B35-8AFF-42BD7723BBFB}" presName="childText" presStyleLbl="conFgAcc1" presStyleIdx="2" presStyleCnt="4">
        <dgm:presLayoutVars>
          <dgm:bulletEnabled val="1"/>
        </dgm:presLayoutVars>
      </dgm:prSet>
      <dgm:spPr/>
    </dgm:pt>
    <dgm:pt modelId="{43049F26-611B-45AA-93DB-90CB9E8672B7}" type="pres">
      <dgm:prSet presAssocID="{A31F871E-916E-4BED-9D3B-DF2220DF0991}" presName="spaceBetweenRectangles" presStyleCnt="0"/>
      <dgm:spPr/>
    </dgm:pt>
    <dgm:pt modelId="{97238761-AA56-4FD2-8570-8A05744B3C5E}" type="pres">
      <dgm:prSet presAssocID="{ECE80494-4DA5-4724-9DCC-F87108D4B55D}" presName="parentLin" presStyleCnt="0"/>
      <dgm:spPr/>
    </dgm:pt>
    <dgm:pt modelId="{7452159D-3251-465A-8F84-C6FF51C1C7FD}" type="pres">
      <dgm:prSet presAssocID="{ECE80494-4DA5-4724-9DCC-F87108D4B55D}" presName="parentLeftMargin" presStyleLbl="node1" presStyleIdx="2" presStyleCnt="4"/>
      <dgm:spPr/>
    </dgm:pt>
    <dgm:pt modelId="{2EF1BFF5-B4D4-447A-9844-7154C0DDCCCB}" type="pres">
      <dgm:prSet presAssocID="{ECE80494-4DA5-4724-9DCC-F87108D4B55D}" presName="parentText" presStyleLbl="node1" presStyleIdx="3" presStyleCnt="4">
        <dgm:presLayoutVars>
          <dgm:chMax val="0"/>
          <dgm:bulletEnabled val="1"/>
        </dgm:presLayoutVars>
      </dgm:prSet>
      <dgm:spPr/>
    </dgm:pt>
    <dgm:pt modelId="{490C787C-55BB-46D8-961A-72914F901789}" type="pres">
      <dgm:prSet presAssocID="{ECE80494-4DA5-4724-9DCC-F87108D4B55D}" presName="negativeSpace" presStyleCnt="0"/>
      <dgm:spPr/>
    </dgm:pt>
    <dgm:pt modelId="{BE1895FA-A795-4A0E-A47E-7B82C4DBDA73}" type="pres">
      <dgm:prSet presAssocID="{ECE80494-4DA5-4724-9DCC-F87108D4B55D}" presName="childText" presStyleLbl="conFgAcc1" presStyleIdx="3" presStyleCnt="4">
        <dgm:presLayoutVars>
          <dgm:bulletEnabled val="1"/>
        </dgm:presLayoutVars>
      </dgm:prSet>
      <dgm:spPr/>
    </dgm:pt>
  </dgm:ptLst>
  <dgm:cxnLst>
    <dgm:cxn modelId="{5398BC12-6B60-46F7-BE90-4C6D1345A948}" type="presOf" srcId="{ECE80494-4DA5-4724-9DCC-F87108D4B55D}" destId="{2EF1BFF5-B4D4-447A-9844-7154C0DDCCCB}" srcOrd="1" destOrd="0" presId="urn:microsoft.com/office/officeart/2005/8/layout/list1"/>
    <dgm:cxn modelId="{F752462A-45E7-4961-9126-3A2B4E87F489}" srcId="{1C83C05D-77A7-49A9-92E5-4FA91C94BB63}" destId="{D91533CA-E5BC-4B35-8AFF-42BD7723BBFB}" srcOrd="2" destOrd="0" parTransId="{4DC4B2D8-2414-4A4E-B737-A2246B59E1B4}" sibTransId="{A31F871E-916E-4BED-9D3B-DF2220DF0991}"/>
    <dgm:cxn modelId="{43C7EF3F-B2DD-4AB9-A8C2-E2E21BF16166}" srcId="{1C83C05D-77A7-49A9-92E5-4FA91C94BB63}" destId="{A755F9EF-97E5-40F1-B588-662C7C1A9390}" srcOrd="0" destOrd="0" parTransId="{FB057B69-4F67-4D21-9833-06327DD738DF}" sibTransId="{512E143F-EC79-459C-AC75-0D013FE215AB}"/>
    <dgm:cxn modelId="{CD2BBA66-F08A-403A-BDBC-D3244343CEB6}" type="presOf" srcId="{D91533CA-E5BC-4B35-8AFF-42BD7723BBFB}" destId="{993D7D49-7232-40D4-87FA-D4C606442D33}" srcOrd="1" destOrd="0" presId="urn:microsoft.com/office/officeart/2005/8/layout/list1"/>
    <dgm:cxn modelId="{CEC33D73-BAD8-48D3-9F20-1E5A7D377F6F}" type="presOf" srcId="{38F6A7E4-539C-478F-A5B3-36D7981A4305}" destId="{4DCCFD38-8DEA-49BB-B0C3-3CE30890F77D}" srcOrd="1" destOrd="0" presId="urn:microsoft.com/office/officeart/2005/8/layout/list1"/>
    <dgm:cxn modelId="{61817283-E289-4FC9-9A5B-1A6401B650EB}" type="presOf" srcId="{A755F9EF-97E5-40F1-B588-662C7C1A9390}" destId="{D03413ED-C8F9-4202-94DC-0DFA5B730F1C}" srcOrd="1" destOrd="0" presId="urn:microsoft.com/office/officeart/2005/8/layout/list1"/>
    <dgm:cxn modelId="{718FA68D-6701-4599-ABC9-1108E332A34F}" type="presOf" srcId="{1C83C05D-77A7-49A9-92E5-4FA91C94BB63}" destId="{01688C0C-9770-418A-AA78-02CA83301D14}" srcOrd="0" destOrd="0" presId="urn:microsoft.com/office/officeart/2005/8/layout/list1"/>
    <dgm:cxn modelId="{06B548AA-A614-4E3A-BF83-8CEAE7C0EE6B}" type="presOf" srcId="{ECE80494-4DA5-4724-9DCC-F87108D4B55D}" destId="{7452159D-3251-465A-8F84-C6FF51C1C7FD}" srcOrd="0" destOrd="0" presId="urn:microsoft.com/office/officeart/2005/8/layout/list1"/>
    <dgm:cxn modelId="{8CC9C9BC-1A59-4708-976C-C3ED0D36FAF6}" type="presOf" srcId="{38F6A7E4-539C-478F-A5B3-36D7981A4305}" destId="{1B868EE3-FD20-445E-AD0C-F839EA7B63FB}" srcOrd="0" destOrd="0" presId="urn:microsoft.com/office/officeart/2005/8/layout/list1"/>
    <dgm:cxn modelId="{C779DBC4-8CF3-4302-AF4D-379E3EA1081B}" srcId="{1C83C05D-77A7-49A9-92E5-4FA91C94BB63}" destId="{38F6A7E4-539C-478F-A5B3-36D7981A4305}" srcOrd="1" destOrd="0" parTransId="{4B75D747-6CBB-4D48-9DC8-672E71F8AD87}" sibTransId="{E3045E18-43B4-433C-8F9F-5DB1AE55FDC4}"/>
    <dgm:cxn modelId="{731E13C6-E8AF-4261-9488-B8AB776C6DB4}" srcId="{1C83C05D-77A7-49A9-92E5-4FA91C94BB63}" destId="{ECE80494-4DA5-4724-9DCC-F87108D4B55D}" srcOrd="3" destOrd="0" parTransId="{030798AD-0C17-4166-8BF3-5EB1EAA39A5D}" sibTransId="{41EB9627-CA3C-4DCF-AA6F-83AE28B7BBB2}"/>
    <dgm:cxn modelId="{905F6ACF-4E4E-4F0A-93FA-5EFB15876560}" type="presOf" srcId="{D91533CA-E5BC-4B35-8AFF-42BD7723BBFB}" destId="{1E72418D-7021-4697-8856-774452CDD748}" srcOrd="0" destOrd="0" presId="urn:microsoft.com/office/officeart/2005/8/layout/list1"/>
    <dgm:cxn modelId="{0A8BF0E2-D13F-4D43-A8DE-83859A0D3B0D}" type="presOf" srcId="{A755F9EF-97E5-40F1-B588-662C7C1A9390}" destId="{5C422B8E-1C26-4CF4-829D-5FB541309A4D}" srcOrd="0" destOrd="0" presId="urn:microsoft.com/office/officeart/2005/8/layout/list1"/>
    <dgm:cxn modelId="{A1E81FD2-5DB9-44B9-8E3E-028C33F476E2}" type="presParOf" srcId="{01688C0C-9770-418A-AA78-02CA83301D14}" destId="{AB547025-CB1C-455A-B648-27C70606ED6F}" srcOrd="0" destOrd="0" presId="urn:microsoft.com/office/officeart/2005/8/layout/list1"/>
    <dgm:cxn modelId="{4BBAAF4A-4C04-4744-AC83-E9A1BD4ED4E8}" type="presParOf" srcId="{AB547025-CB1C-455A-B648-27C70606ED6F}" destId="{5C422B8E-1C26-4CF4-829D-5FB541309A4D}" srcOrd="0" destOrd="0" presId="urn:microsoft.com/office/officeart/2005/8/layout/list1"/>
    <dgm:cxn modelId="{743E9744-473D-4A1A-8BF0-18CA8BF22FC0}" type="presParOf" srcId="{AB547025-CB1C-455A-B648-27C70606ED6F}" destId="{D03413ED-C8F9-4202-94DC-0DFA5B730F1C}" srcOrd="1" destOrd="0" presId="urn:microsoft.com/office/officeart/2005/8/layout/list1"/>
    <dgm:cxn modelId="{BA7199BE-F0A5-4ABE-A7F7-221C4AD889F0}" type="presParOf" srcId="{01688C0C-9770-418A-AA78-02CA83301D14}" destId="{1574FD37-4380-4357-8DB1-B21D78C2B7F8}" srcOrd="1" destOrd="0" presId="urn:microsoft.com/office/officeart/2005/8/layout/list1"/>
    <dgm:cxn modelId="{A38AFF88-E9AE-42A0-A8D8-3A0FC7209B2E}" type="presParOf" srcId="{01688C0C-9770-418A-AA78-02CA83301D14}" destId="{60E815EE-EB98-4C08-9B1C-6C8ACA7B4545}" srcOrd="2" destOrd="0" presId="urn:microsoft.com/office/officeart/2005/8/layout/list1"/>
    <dgm:cxn modelId="{9F30FE5E-4EBE-4190-ADD2-2D6A3BE84861}" type="presParOf" srcId="{01688C0C-9770-418A-AA78-02CA83301D14}" destId="{943F1BEB-6F6E-4D94-8FDD-B7A25317640F}" srcOrd="3" destOrd="0" presId="urn:microsoft.com/office/officeart/2005/8/layout/list1"/>
    <dgm:cxn modelId="{C5966E21-AB96-4C61-B90D-2A8B226E1F64}" type="presParOf" srcId="{01688C0C-9770-418A-AA78-02CA83301D14}" destId="{C12D2AA2-57A6-4D14-8210-A5DE80F3D29D}" srcOrd="4" destOrd="0" presId="urn:microsoft.com/office/officeart/2005/8/layout/list1"/>
    <dgm:cxn modelId="{BE14E3E4-BB96-4771-B445-D3D8E46418EF}" type="presParOf" srcId="{C12D2AA2-57A6-4D14-8210-A5DE80F3D29D}" destId="{1B868EE3-FD20-445E-AD0C-F839EA7B63FB}" srcOrd="0" destOrd="0" presId="urn:microsoft.com/office/officeart/2005/8/layout/list1"/>
    <dgm:cxn modelId="{32A9ED1B-00A6-4FA1-9C0A-C5D7647245FC}" type="presParOf" srcId="{C12D2AA2-57A6-4D14-8210-A5DE80F3D29D}" destId="{4DCCFD38-8DEA-49BB-B0C3-3CE30890F77D}" srcOrd="1" destOrd="0" presId="urn:microsoft.com/office/officeart/2005/8/layout/list1"/>
    <dgm:cxn modelId="{9D96616A-027B-4A8B-B8BF-2CDF43C0F61A}" type="presParOf" srcId="{01688C0C-9770-418A-AA78-02CA83301D14}" destId="{53D273A6-624B-4106-AE5A-AFF7B9A1A495}" srcOrd="5" destOrd="0" presId="urn:microsoft.com/office/officeart/2005/8/layout/list1"/>
    <dgm:cxn modelId="{FAFD7ED3-110B-43D4-83F3-CC1DF233BED0}" type="presParOf" srcId="{01688C0C-9770-418A-AA78-02CA83301D14}" destId="{0039A13D-1D43-422F-B13F-DAE052E72448}" srcOrd="6" destOrd="0" presId="urn:microsoft.com/office/officeart/2005/8/layout/list1"/>
    <dgm:cxn modelId="{42D41DE2-B11E-412F-9302-CCDCEFAD1242}" type="presParOf" srcId="{01688C0C-9770-418A-AA78-02CA83301D14}" destId="{4B84EB6A-14C9-430F-A46D-C8AF19829729}" srcOrd="7" destOrd="0" presId="urn:microsoft.com/office/officeart/2005/8/layout/list1"/>
    <dgm:cxn modelId="{0B323D09-5C62-46F4-B9F3-CB0546A821D3}" type="presParOf" srcId="{01688C0C-9770-418A-AA78-02CA83301D14}" destId="{8FAF8290-8EC7-4460-B337-02CEA9E12552}" srcOrd="8" destOrd="0" presId="urn:microsoft.com/office/officeart/2005/8/layout/list1"/>
    <dgm:cxn modelId="{47F4F2D7-7774-42B8-9AE4-F99FC71B4EFA}" type="presParOf" srcId="{8FAF8290-8EC7-4460-B337-02CEA9E12552}" destId="{1E72418D-7021-4697-8856-774452CDD748}" srcOrd="0" destOrd="0" presId="urn:microsoft.com/office/officeart/2005/8/layout/list1"/>
    <dgm:cxn modelId="{4A78D583-06D1-43F7-932F-B26EEB5F0BD4}" type="presParOf" srcId="{8FAF8290-8EC7-4460-B337-02CEA9E12552}" destId="{993D7D49-7232-40D4-87FA-D4C606442D33}" srcOrd="1" destOrd="0" presId="urn:microsoft.com/office/officeart/2005/8/layout/list1"/>
    <dgm:cxn modelId="{7A7228C3-F63A-439E-A8D0-7E9F03E3E134}" type="presParOf" srcId="{01688C0C-9770-418A-AA78-02CA83301D14}" destId="{0C42AFC3-0512-419B-8753-6D2D29C487C0}" srcOrd="9" destOrd="0" presId="urn:microsoft.com/office/officeart/2005/8/layout/list1"/>
    <dgm:cxn modelId="{8B2B0E15-281E-49C2-9175-B45258F7EA49}" type="presParOf" srcId="{01688C0C-9770-418A-AA78-02CA83301D14}" destId="{4B9848B9-387C-4C76-BC17-F82EE1CB4A68}" srcOrd="10" destOrd="0" presId="urn:microsoft.com/office/officeart/2005/8/layout/list1"/>
    <dgm:cxn modelId="{83F0B710-762F-40ED-A576-589D3BFCE330}" type="presParOf" srcId="{01688C0C-9770-418A-AA78-02CA83301D14}" destId="{43049F26-611B-45AA-93DB-90CB9E8672B7}" srcOrd="11" destOrd="0" presId="urn:microsoft.com/office/officeart/2005/8/layout/list1"/>
    <dgm:cxn modelId="{7266AB6F-E43D-40C5-8E4A-46CD291916BC}" type="presParOf" srcId="{01688C0C-9770-418A-AA78-02CA83301D14}" destId="{97238761-AA56-4FD2-8570-8A05744B3C5E}" srcOrd="12" destOrd="0" presId="urn:microsoft.com/office/officeart/2005/8/layout/list1"/>
    <dgm:cxn modelId="{29BEE9B9-CF40-4943-A8DA-916AB23A30C3}" type="presParOf" srcId="{97238761-AA56-4FD2-8570-8A05744B3C5E}" destId="{7452159D-3251-465A-8F84-C6FF51C1C7FD}" srcOrd="0" destOrd="0" presId="urn:microsoft.com/office/officeart/2005/8/layout/list1"/>
    <dgm:cxn modelId="{70C6AC6D-483B-490E-8F52-1DEE1B3954A8}" type="presParOf" srcId="{97238761-AA56-4FD2-8570-8A05744B3C5E}" destId="{2EF1BFF5-B4D4-447A-9844-7154C0DDCCCB}" srcOrd="1" destOrd="0" presId="urn:microsoft.com/office/officeart/2005/8/layout/list1"/>
    <dgm:cxn modelId="{1FC5A166-2BE6-4F20-8494-B4758F82BF8B}" type="presParOf" srcId="{01688C0C-9770-418A-AA78-02CA83301D14}" destId="{490C787C-55BB-46D8-961A-72914F901789}" srcOrd="13" destOrd="0" presId="urn:microsoft.com/office/officeart/2005/8/layout/list1"/>
    <dgm:cxn modelId="{E5D50C0D-0DD6-4159-8D97-73BD02BC97B1}" type="presParOf" srcId="{01688C0C-9770-418A-AA78-02CA83301D14}" destId="{BE1895FA-A795-4A0E-A47E-7B82C4DBDA7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831AD8F-F2D8-4EFB-96B5-A81E521047CF}" type="doc">
      <dgm:prSet loTypeId="urn:microsoft.com/office/officeart/2018/2/layout/IconVerticalSolidList" loCatId="icon" qsTypeId="urn:microsoft.com/office/officeart/2005/8/quickstyle/simple4" qsCatId="simple" csTypeId="urn:microsoft.com/office/officeart/2005/8/colors/accent0_3" csCatId="mainScheme" phldr="1"/>
      <dgm:spPr/>
      <dgm:t>
        <a:bodyPr/>
        <a:lstStyle/>
        <a:p>
          <a:endParaRPr lang="en-US"/>
        </a:p>
      </dgm:t>
    </dgm:pt>
    <dgm:pt modelId="{42097511-D675-42D6-98B4-4A266B21314C}">
      <dgm:prSet/>
      <dgm:spPr/>
      <dgm:t>
        <a:bodyPr/>
        <a:lstStyle/>
        <a:p>
          <a:pPr>
            <a:lnSpc>
              <a:spcPct val="100000"/>
            </a:lnSpc>
          </a:pPr>
          <a:r>
            <a:rPr lang="en-CA"/>
            <a:t>1</a:t>
          </a:r>
          <a:r>
            <a:rPr lang="en-CA" baseline="30000"/>
            <a:t>st</a:t>
          </a:r>
          <a:r>
            <a:rPr lang="en-CA"/>
            <a:t> time download the App will get 1 coffee for free.</a:t>
          </a:r>
          <a:endParaRPr lang="en-US"/>
        </a:p>
      </dgm:t>
    </dgm:pt>
    <dgm:pt modelId="{BAED53BD-22E1-4937-9C15-A072C4FFE65F}" type="parTrans" cxnId="{68637F23-C21F-444F-B4CE-378F39D7D959}">
      <dgm:prSet/>
      <dgm:spPr/>
      <dgm:t>
        <a:bodyPr/>
        <a:lstStyle/>
        <a:p>
          <a:endParaRPr lang="en-US"/>
        </a:p>
      </dgm:t>
    </dgm:pt>
    <dgm:pt modelId="{1AEFF417-1C2D-4BA7-A4DC-7C759894B97B}" type="sibTrans" cxnId="{68637F23-C21F-444F-B4CE-378F39D7D959}">
      <dgm:prSet phldrT="1" phldr="0"/>
      <dgm:spPr/>
      <dgm:t>
        <a:bodyPr/>
        <a:lstStyle/>
        <a:p>
          <a:pPr>
            <a:lnSpc>
              <a:spcPct val="100000"/>
            </a:lnSpc>
          </a:pPr>
          <a:endParaRPr lang="en-US"/>
        </a:p>
      </dgm:t>
    </dgm:pt>
    <dgm:pt modelId="{1D7A8D09-A53D-4A40-AC00-9EBB591EFD91}">
      <dgm:prSet/>
      <dgm:spPr/>
      <dgm:t>
        <a:bodyPr/>
        <a:lstStyle/>
        <a:p>
          <a:pPr>
            <a:lnSpc>
              <a:spcPct val="100000"/>
            </a:lnSpc>
          </a:pPr>
          <a:r>
            <a:rPr lang="en-CA" dirty="0"/>
            <a:t>Refer to a friend, enter 5-digit code, he or she can get another free coffee, also his or her friend can get a free coffee since 1</a:t>
          </a:r>
          <a:r>
            <a:rPr lang="en-CA" baseline="30000" dirty="0"/>
            <a:t>st</a:t>
          </a:r>
          <a:r>
            <a:rPr lang="en-CA" dirty="0"/>
            <a:t> time downloading.</a:t>
          </a:r>
          <a:endParaRPr lang="en-US" dirty="0"/>
        </a:p>
      </dgm:t>
    </dgm:pt>
    <dgm:pt modelId="{20FC0D1C-20A0-4411-962A-76168290ABF5}" type="parTrans" cxnId="{549A3C68-69A2-4E9E-99FE-A422912FBCD9}">
      <dgm:prSet/>
      <dgm:spPr/>
      <dgm:t>
        <a:bodyPr/>
        <a:lstStyle/>
        <a:p>
          <a:endParaRPr lang="en-US"/>
        </a:p>
      </dgm:t>
    </dgm:pt>
    <dgm:pt modelId="{EDBC4FDD-11A7-41B9-893D-77EDF5A02DAC}" type="sibTrans" cxnId="{549A3C68-69A2-4E9E-99FE-A422912FBCD9}">
      <dgm:prSet phldrT="2" phldr="0"/>
      <dgm:spPr/>
      <dgm:t>
        <a:bodyPr/>
        <a:lstStyle/>
        <a:p>
          <a:pPr>
            <a:lnSpc>
              <a:spcPct val="100000"/>
            </a:lnSpc>
          </a:pPr>
          <a:endParaRPr lang="en-US"/>
        </a:p>
      </dgm:t>
    </dgm:pt>
    <dgm:pt modelId="{F8A21FC3-6B19-4B9F-8DBD-BED0C1523B7F}">
      <dgm:prSet/>
      <dgm:spPr/>
      <dgm:t>
        <a:bodyPr/>
        <a:lstStyle/>
        <a:p>
          <a:pPr>
            <a:lnSpc>
              <a:spcPct val="100000"/>
            </a:lnSpc>
          </a:pPr>
          <a:r>
            <a:rPr lang="en-CA"/>
            <a:t>Follow us on Facebook, Instagram, Twitter, and other social media, share and post coffee shopping experiences and tag #Best coffee for free#Coffee Go# , on any two social medias, will get a free coffee.</a:t>
          </a:r>
          <a:endParaRPr lang="en-US"/>
        </a:p>
      </dgm:t>
    </dgm:pt>
    <dgm:pt modelId="{EA3D3203-D801-4DEC-B009-96A4AF6A28FA}" type="parTrans" cxnId="{087B2E06-629B-4DB4-A1C6-425E8A03A7AC}">
      <dgm:prSet/>
      <dgm:spPr/>
      <dgm:t>
        <a:bodyPr/>
        <a:lstStyle/>
        <a:p>
          <a:endParaRPr lang="en-US"/>
        </a:p>
      </dgm:t>
    </dgm:pt>
    <dgm:pt modelId="{E0E7343F-F99D-42E2-8098-715C95DA9788}" type="sibTrans" cxnId="{087B2E06-629B-4DB4-A1C6-425E8A03A7AC}">
      <dgm:prSet phldrT="3" phldr="0"/>
      <dgm:spPr/>
      <dgm:t>
        <a:bodyPr/>
        <a:lstStyle/>
        <a:p>
          <a:endParaRPr lang="en-US"/>
        </a:p>
      </dgm:t>
    </dgm:pt>
    <dgm:pt modelId="{DA8F5359-97F8-45A8-85EF-28BC0E81A917}" type="pres">
      <dgm:prSet presAssocID="{6831AD8F-F2D8-4EFB-96B5-A81E521047CF}" presName="root" presStyleCnt="0">
        <dgm:presLayoutVars>
          <dgm:dir/>
          <dgm:resizeHandles val="exact"/>
        </dgm:presLayoutVars>
      </dgm:prSet>
      <dgm:spPr/>
    </dgm:pt>
    <dgm:pt modelId="{07035941-693D-466B-85F1-FF6EACD79996}" type="pres">
      <dgm:prSet presAssocID="{42097511-D675-42D6-98B4-4A266B21314C}" presName="compNode" presStyleCnt="0"/>
      <dgm:spPr/>
    </dgm:pt>
    <dgm:pt modelId="{D8524467-637A-47CB-853C-6BE5972EE949}" type="pres">
      <dgm:prSet presAssocID="{42097511-D675-42D6-98B4-4A266B21314C}" presName="bgRect" presStyleLbl="bgShp" presStyleIdx="0" presStyleCnt="3"/>
      <dgm:spPr/>
    </dgm:pt>
    <dgm:pt modelId="{10853081-F7A7-487D-AFB1-055D134B1FD1}" type="pres">
      <dgm:prSet presAssocID="{42097511-D675-42D6-98B4-4A266B21314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wnload from cloud"/>
        </a:ext>
      </dgm:extLst>
    </dgm:pt>
    <dgm:pt modelId="{78948D25-982D-4754-AD7A-04212A53550F}" type="pres">
      <dgm:prSet presAssocID="{42097511-D675-42D6-98B4-4A266B21314C}" presName="spaceRect" presStyleCnt="0"/>
      <dgm:spPr/>
    </dgm:pt>
    <dgm:pt modelId="{904F504E-AE6C-4A80-9914-CF2A91DA7BF1}" type="pres">
      <dgm:prSet presAssocID="{42097511-D675-42D6-98B4-4A266B21314C}" presName="parTx" presStyleLbl="revTx" presStyleIdx="0" presStyleCnt="3">
        <dgm:presLayoutVars>
          <dgm:chMax val="0"/>
          <dgm:chPref val="0"/>
        </dgm:presLayoutVars>
      </dgm:prSet>
      <dgm:spPr/>
    </dgm:pt>
    <dgm:pt modelId="{97CDAF68-12E6-4E07-892C-3DB421F99B2F}" type="pres">
      <dgm:prSet presAssocID="{1AEFF417-1C2D-4BA7-A4DC-7C759894B97B}" presName="sibTrans" presStyleCnt="0"/>
      <dgm:spPr/>
    </dgm:pt>
    <dgm:pt modelId="{E0894A9A-C3E4-42C8-806D-84DD58A96DBE}" type="pres">
      <dgm:prSet presAssocID="{1D7A8D09-A53D-4A40-AC00-9EBB591EFD91}" presName="compNode" presStyleCnt="0"/>
      <dgm:spPr/>
    </dgm:pt>
    <dgm:pt modelId="{47079197-39E6-47AE-A251-7C2CFD46BEBA}" type="pres">
      <dgm:prSet presAssocID="{1D7A8D09-A53D-4A40-AC00-9EBB591EFD91}" presName="bgRect" presStyleLbl="bgShp" presStyleIdx="1" presStyleCnt="3"/>
      <dgm:spPr/>
    </dgm:pt>
    <dgm:pt modelId="{D2A351AF-CF07-42AB-A1E4-73CF0FB935DE}" type="pres">
      <dgm:prSet presAssocID="{1D7A8D09-A53D-4A40-AC00-9EBB591EFD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ffee"/>
        </a:ext>
      </dgm:extLst>
    </dgm:pt>
    <dgm:pt modelId="{C77D3C64-9E22-4C39-831E-6BD43B32DED4}" type="pres">
      <dgm:prSet presAssocID="{1D7A8D09-A53D-4A40-AC00-9EBB591EFD91}" presName="spaceRect" presStyleCnt="0"/>
      <dgm:spPr/>
    </dgm:pt>
    <dgm:pt modelId="{8742C182-1C21-4D07-8239-1AE70C810099}" type="pres">
      <dgm:prSet presAssocID="{1D7A8D09-A53D-4A40-AC00-9EBB591EFD91}" presName="parTx" presStyleLbl="revTx" presStyleIdx="1" presStyleCnt="3">
        <dgm:presLayoutVars>
          <dgm:chMax val="0"/>
          <dgm:chPref val="0"/>
        </dgm:presLayoutVars>
      </dgm:prSet>
      <dgm:spPr/>
    </dgm:pt>
    <dgm:pt modelId="{DC429134-B731-45EA-AEC5-32182C598D7D}" type="pres">
      <dgm:prSet presAssocID="{EDBC4FDD-11A7-41B9-893D-77EDF5A02DAC}" presName="sibTrans" presStyleCnt="0"/>
      <dgm:spPr/>
    </dgm:pt>
    <dgm:pt modelId="{B68ACF61-D57F-4C92-A7DB-0DCC98A52361}" type="pres">
      <dgm:prSet presAssocID="{F8A21FC3-6B19-4B9F-8DBD-BED0C1523B7F}" presName="compNode" presStyleCnt="0"/>
      <dgm:spPr/>
    </dgm:pt>
    <dgm:pt modelId="{D1BCB4B4-7766-4291-90B1-2F70E52725A1}" type="pres">
      <dgm:prSet presAssocID="{F8A21FC3-6B19-4B9F-8DBD-BED0C1523B7F}" presName="bgRect" presStyleLbl="bgShp" presStyleIdx="2" presStyleCnt="3"/>
      <dgm:spPr/>
    </dgm:pt>
    <dgm:pt modelId="{9E6C8870-828E-4AF6-A4A9-D4CC9B7AC684}" type="pres">
      <dgm:prSet presAssocID="{F8A21FC3-6B19-4B9F-8DBD-BED0C1523B7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humbs Up Sign"/>
        </a:ext>
      </dgm:extLst>
    </dgm:pt>
    <dgm:pt modelId="{D614CA83-D493-4764-AF69-D513EDBBE337}" type="pres">
      <dgm:prSet presAssocID="{F8A21FC3-6B19-4B9F-8DBD-BED0C1523B7F}" presName="spaceRect" presStyleCnt="0"/>
      <dgm:spPr/>
    </dgm:pt>
    <dgm:pt modelId="{1AA67BF7-0D3F-4D3C-8300-576E5AC034E5}" type="pres">
      <dgm:prSet presAssocID="{F8A21FC3-6B19-4B9F-8DBD-BED0C1523B7F}" presName="parTx" presStyleLbl="revTx" presStyleIdx="2" presStyleCnt="3">
        <dgm:presLayoutVars>
          <dgm:chMax val="0"/>
          <dgm:chPref val="0"/>
        </dgm:presLayoutVars>
      </dgm:prSet>
      <dgm:spPr/>
    </dgm:pt>
  </dgm:ptLst>
  <dgm:cxnLst>
    <dgm:cxn modelId="{087B2E06-629B-4DB4-A1C6-425E8A03A7AC}" srcId="{6831AD8F-F2D8-4EFB-96B5-A81E521047CF}" destId="{F8A21FC3-6B19-4B9F-8DBD-BED0C1523B7F}" srcOrd="2" destOrd="0" parTransId="{EA3D3203-D801-4DEC-B009-96A4AF6A28FA}" sibTransId="{E0E7343F-F99D-42E2-8098-715C95DA9788}"/>
    <dgm:cxn modelId="{68637F23-C21F-444F-B4CE-378F39D7D959}" srcId="{6831AD8F-F2D8-4EFB-96B5-A81E521047CF}" destId="{42097511-D675-42D6-98B4-4A266B21314C}" srcOrd="0" destOrd="0" parTransId="{BAED53BD-22E1-4937-9C15-A072C4FFE65F}" sibTransId="{1AEFF417-1C2D-4BA7-A4DC-7C759894B97B}"/>
    <dgm:cxn modelId="{4AD07A25-BBB7-4EE4-82C0-96A1DFA29529}" type="presOf" srcId="{6831AD8F-F2D8-4EFB-96B5-A81E521047CF}" destId="{DA8F5359-97F8-45A8-85EF-28BC0E81A917}" srcOrd="0" destOrd="0" presId="urn:microsoft.com/office/officeart/2018/2/layout/IconVerticalSolidList"/>
    <dgm:cxn modelId="{549A3C68-69A2-4E9E-99FE-A422912FBCD9}" srcId="{6831AD8F-F2D8-4EFB-96B5-A81E521047CF}" destId="{1D7A8D09-A53D-4A40-AC00-9EBB591EFD91}" srcOrd="1" destOrd="0" parTransId="{20FC0D1C-20A0-4411-962A-76168290ABF5}" sibTransId="{EDBC4FDD-11A7-41B9-893D-77EDF5A02DAC}"/>
    <dgm:cxn modelId="{A49C5F5A-F33A-4FAD-A072-B13E295CED5A}" type="presOf" srcId="{F8A21FC3-6B19-4B9F-8DBD-BED0C1523B7F}" destId="{1AA67BF7-0D3F-4D3C-8300-576E5AC034E5}" srcOrd="0" destOrd="0" presId="urn:microsoft.com/office/officeart/2018/2/layout/IconVerticalSolidList"/>
    <dgm:cxn modelId="{B97E65C8-398D-4D8A-9D52-38A8F3F2B4C6}" type="presOf" srcId="{42097511-D675-42D6-98B4-4A266B21314C}" destId="{904F504E-AE6C-4A80-9914-CF2A91DA7BF1}" srcOrd="0" destOrd="0" presId="urn:microsoft.com/office/officeart/2018/2/layout/IconVerticalSolidList"/>
    <dgm:cxn modelId="{1F7267FE-409B-4118-8E5C-E5F7B4B3756C}" type="presOf" srcId="{1D7A8D09-A53D-4A40-AC00-9EBB591EFD91}" destId="{8742C182-1C21-4D07-8239-1AE70C810099}" srcOrd="0" destOrd="0" presId="urn:microsoft.com/office/officeart/2018/2/layout/IconVerticalSolidList"/>
    <dgm:cxn modelId="{7E451731-31F2-4524-8F47-C60EA2D76DA6}" type="presParOf" srcId="{DA8F5359-97F8-45A8-85EF-28BC0E81A917}" destId="{07035941-693D-466B-85F1-FF6EACD79996}" srcOrd="0" destOrd="0" presId="urn:microsoft.com/office/officeart/2018/2/layout/IconVerticalSolidList"/>
    <dgm:cxn modelId="{E8584E99-E1E1-419F-9FD5-24E3C324C55A}" type="presParOf" srcId="{07035941-693D-466B-85F1-FF6EACD79996}" destId="{D8524467-637A-47CB-853C-6BE5972EE949}" srcOrd="0" destOrd="0" presId="urn:microsoft.com/office/officeart/2018/2/layout/IconVerticalSolidList"/>
    <dgm:cxn modelId="{6AB03C36-AE8E-4297-9B1F-85D115DBB128}" type="presParOf" srcId="{07035941-693D-466B-85F1-FF6EACD79996}" destId="{10853081-F7A7-487D-AFB1-055D134B1FD1}" srcOrd="1" destOrd="0" presId="urn:microsoft.com/office/officeart/2018/2/layout/IconVerticalSolidList"/>
    <dgm:cxn modelId="{C0FFB0D9-CD93-4152-9C35-2A80DF57E6CB}" type="presParOf" srcId="{07035941-693D-466B-85F1-FF6EACD79996}" destId="{78948D25-982D-4754-AD7A-04212A53550F}" srcOrd="2" destOrd="0" presId="urn:microsoft.com/office/officeart/2018/2/layout/IconVerticalSolidList"/>
    <dgm:cxn modelId="{BDDC67DE-9CE2-4F37-B691-078C98CD9902}" type="presParOf" srcId="{07035941-693D-466B-85F1-FF6EACD79996}" destId="{904F504E-AE6C-4A80-9914-CF2A91DA7BF1}" srcOrd="3" destOrd="0" presId="urn:microsoft.com/office/officeart/2018/2/layout/IconVerticalSolidList"/>
    <dgm:cxn modelId="{779E5013-148E-4EFB-A504-D4A6B0E1B053}" type="presParOf" srcId="{DA8F5359-97F8-45A8-85EF-28BC0E81A917}" destId="{97CDAF68-12E6-4E07-892C-3DB421F99B2F}" srcOrd="1" destOrd="0" presId="urn:microsoft.com/office/officeart/2018/2/layout/IconVerticalSolidList"/>
    <dgm:cxn modelId="{1665EAC5-A6CB-4724-B241-7DFDAC921818}" type="presParOf" srcId="{DA8F5359-97F8-45A8-85EF-28BC0E81A917}" destId="{E0894A9A-C3E4-42C8-806D-84DD58A96DBE}" srcOrd="2" destOrd="0" presId="urn:microsoft.com/office/officeart/2018/2/layout/IconVerticalSolidList"/>
    <dgm:cxn modelId="{425D5A82-98AD-4CD4-B2FF-1424FC9B6671}" type="presParOf" srcId="{E0894A9A-C3E4-42C8-806D-84DD58A96DBE}" destId="{47079197-39E6-47AE-A251-7C2CFD46BEBA}" srcOrd="0" destOrd="0" presId="urn:microsoft.com/office/officeart/2018/2/layout/IconVerticalSolidList"/>
    <dgm:cxn modelId="{F897E4F7-655F-457D-AEF1-CC489FF9C2BA}" type="presParOf" srcId="{E0894A9A-C3E4-42C8-806D-84DD58A96DBE}" destId="{D2A351AF-CF07-42AB-A1E4-73CF0FB935DE}" srcOrd="1" destOrd="0" presId="urn:microsoft.com/office/officeart/2018/2/layout/IconVerticalSolidList"/>
    <dgm:cxn modelId="{F8BDA1A1-C496-430A-A3A3-F74D33A969D1}" type="presParOf" srcId="{E0894A9A-C3E4-42C8-806D-84DD58A96DBE}" destId="{C77D3C64-9E22-4C39-831E-6BD43B32DED4}" srcOrd="2" destOrd="0" presId="urn:microsoft.com/office/officeart/2018/2/layout/IconVerticalSolidList"/>
    <dgm:cxn modelId="{E241D6FF-6502-4E63-9FD4-E34275BFAEE9}" type="presParOf" srcId="{E0894A9A-C3E4-42C8-806D-84DD58A96DBE}" destId="{8742C182-1C21-4D07-8239-1AE70C810099}" srcOrd="3" destOrd="0" presId="urn:microsoft.com/office/officeart/2018/2/layout/IconVerticalSolidList"/>
    <dgm:cxn modelId="{72D89483-E8E1-4856-BC83-802CF5370D57}" type="presParOf" srcId="{DA8F5359-97F8-45A8-85EF-28BC0E81A917}" destId="{DC429134-B731-45EA-AEC5-32182C598D7D}" srcOrd="3" destOrd="0" presId="urn:microsoft.com/office/officeart/2018/2/layout/IconVerticalSolidList"/>
    <dgm:cxn modelId="{56D7CD34-D3EA-4426-903C-BE87CDE12C40}" type="presParOf" srcId="{DA8F5359-97F8-45A8-85EF-28BC0E81A917}" destId="{B68ACF61-D57F-4C92-A7DB-0DCC98A52361}" srcOrd="4" destOrd="0" presId="urn:microsoft.com/office/officeart/2018/2/layout/IconVerticalSolidList"/>
    <dgm:cxn modelId="{322723CC-5964-42BF-A70C-1BA8C882BC7A}" type="presParOf" srcId="{B68ACF61-D57F-4C92-A7DB-0DCC98A52361}" destId="{D1BCB4B4-7766-4291-90B1-2F70E52725A1}" srcOrd="0" destOrd="0" presId="urn:microsoft.com/office/officeart/2018/2/layout/IconVerticalSolidList"/>
    <dgm:cxn modelId="{A4AE9234-8F04-4226-A241-0E61733E6576}" type="presParOf" srcId="{B68ACF61-D57F-4C92-A7DB-0DCC98A52361}" destId="{9E6C8870-828E-4AF6-A4A9-D4CC9B7AC684}" srcOrd="1" destOrd="0" presId="urn:microsoft.com/office/officeart/2018/2/layout/IconVerticalSolidList"/>
    <dgm:cxn modelId="{AC276345-72EF-4495-877A-5D0C7C3687FA}" type="presParOf" srcId="{B68ACF61-D57F-4C92-A7DB-0DCC98A52361}" destId="{D614CA83-D493-4764-AF69-D513EDBBE337}" srcOrd="2" destOrd="0" presId="urn:microsoft.com/office/officeart/2018/2/layout/IconVerticalSolidList"/>
    <dgm:cxn modelId="{7BE7DD25-E114-4CBA-88C8-E87D0815FCB5}" type="presParOf" srcId="{B68ACF61-D57F-4C92-A7DB-0DCC98A52361}" destId="{1AA67BF7-0D3F-4D3C-8300-576E5AC034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1596A71-5643-41E7-A2B2-BEE46095E91F}" type="doc">
      <dgm:prSet loTypeId="urn:microsoft.com/office/officeart/2005/8/layout/hierarchy2" loCatId="hierarchy" qsTypeId="urn:microsoft.com/office/officeart/2005/8/quickstyle/simple1" qsCatId="simple" csTypeId="urn:microsoft.com/office/officeart/2005/8/colors/accent3_5" csCatId="accent3" phldr="1"/>
      <dgm:spPr/>
      <dgm:t>
        <a:bodyPr/>
        <a:lstStyle/>
        <a:p>
          <a:endParaRPr lang="en-CA"/>
        </a:p>
      </dgm:t>
    </dgm:pt>
    <dgm:pt modelId="{A4AE861B-E665-427E-91FB-F891F00DC431}">
      <dgm:prSet phldrT="[Text]"/>
      <dgm:spPr/>
      <dgm:t>
        <a:bodyPr/>
        <a:lstStyle/>
        <a:p>
          <a:r>
            <a:rPr lang="en-CA" dirty="0" err="1"/>
            <a:t>Ad$R</a:t>
          </a:r>
          <a:endParaRPr lang="en-CA" dirty="0"/>
        </a:p>
      </dgm:t>
    </dgm:pt>
    <dgm:pt modelId="{9D56DB4F-97EF-4E7A-9EB8-D7E2BA539A7D}" type="parTrans" cxnId="{28A2C78D-CEA8-4E55-AC5B-C4F0A463E6A9}">
      <dgm:prSet/>
      <dgm:spPr/>
      <dgm:t>
        <a:bodyPr/>
        <a:lstStyle/>
        <a:p>
          <a:endParaRPr lang="en-CA"/>
        </a:p>
      </dgm:t>
    </dgm:pt>
    <dgm:pt modelId="{17B1920D-4CD6-469E-9167-DEB929EC3D7C}" type="sibTrans" cxnId="{28A2C78D-CEA8-4E55-AC5B-C4F0A463E6A9}">
      <dgm:prSet/>
      <dgm:spPr/>
      <dgm:t>
        <a:bodyPr/>
        <a:lstStyle/>
        <a:p>
          <a:endParaRPr lang="en-CA"/>
        </a:p>
      </dgm:t>
    </dgm:pt>
    <dgm:pt modelId="{47EF4617-8440-4085-B2F3-FFA6C46CA3C8}">
      <dgm:prSet phldrT="[Text]"/>
      <dgm:spPr/>
      <dgm:t>
        <a:bodyPr/>
        <a:lstStyle/>
        <a:p>
          <a:r>
            <a:rPr lang="en-CA" dirty="0" err="1"/>
            <a:t>Ad$R</a:t>
          </a:r>
          <a:endParaRPr lang="en-CA" dirty="0"/>
        </a:p>
      </dgm:t>
    </dgm:pt>
    <dgm:pt modelId="{E4789706-3952-42B7-9AA7-E214DF886105}" type="parTrans" cxnId="{FA509C39-5632-4453-806A-950DC931417A}">
      <dgm:prSet/>
      <dgm:spPr/>
      <dgm:t>
        <a:bodyPr/>
        <a:lstStyle/>
        <a:p>
          <a:endParaRPr lang="en-CA"/>
        </a:p>
      </dgm:t>
    </dgm:pt>
    <dgm:pt modelId="{4C6FF476-AFFA-4769-8414-682C61180DEF}" type="sibTrans" cxnId="{FA509C39-5632-4453-806A-950DC931417A}">
      <dgm:prSet/>
      <dgm:spPr/>
      <dgm:t>
        <a:bodyPr/>
        <a:lstStyle/>
        <a:p>
          <a:endParaRPr lang="en-CA"/>
        </a:p>
      </dgm:t>
    </dgm:pt>
    <dgm:pt modelId="{AC00E188-FD5C-48A1-BD69-CE9CA58332BE}">
      <dgm:prSet phldrT="[Text]"/>
      <dgm:spPr/>
      <dgm:t>
        <a:bodyPr/>
        <a:lstStyle/>
        <a:p>
          <a:r>
            <a:rPr lang="en-CA" dirty="0" err="1"/>
            <a:t>Ad$R</a:t>
          </a:r>
          <a:endParaRPr lang="en-CA" dirty="0"/>
        </a:p>
      </dgm:t>
    </dgm:pt>
    <dgm:pt modelId="{9AF411C7-47A4-4A4F-BF58-9D6F9D8C6D20}" type="parTrans" cxnId="{7DAC0594-1D37-4C6A-810E-2BA69DCCB4A0}">
      <dgm:prSet/>
      <dgm:spPr/>
      <dgm:t>
        <a:bodyPr/>
        <a:lstStyle/>
        <a:p>
          <a:endParaRPr lang="en-CA"/>
        </a:p>
      </dgm:t>
    </dgm:pt>
    <dgm:pt modelId="{DA745A13-640A-4C0E-AE71-79091A59D02E}" type="sibTrans" cxnId="{7DAC0594-1D37-4C6A-810E-2BA69DCCB4A0}">
      <dgm:prSet/>
      <dgm:spPr/>
      <dgm:t>
        <a:bodyPr/>
        <a:lstStyle/>
        <a:p>
          <a:endParaRPr lang="en-CA"/>
        </a:p>
      </dgm:t>
    </dgm:pt>
    <dgm:pt modelId="{C65B6AAF-026D-4827-B349-A39CCF3F61A9}">
      <dgm:prSet phldrT="[Text]"/>
      <dgm:spPr/>
      <dgm:t>
        <a:bodyPr/>
        <a:lstStyle/>
        <a:p>
          <a:r>
            <a:rPr lang="en-CA" dirty="0" err="1"/>
            <a:t>Ad$R</a:t>
          </a:r>
          <a:endParaRPr lang="en-CA" dirty="0"/>
        </a:p>
      </dgm:t>
    </dgm:pt>
    <dgm:pt modelId="{05B30685-6407-4EFD-8E3A-AB3C7469C82C}" type="parTrans" cxnId="{9F8FE149-F91C-43EC-A581-A7F6B2B70319}">
      <dgm:prSet/>
      <dgm:spPr/>
      <dgm:t>
        <a:bodyPr/>
        <a:lstStyle/>
        <a:p>
          <a:endParaRPr lang="en-CA"/>
        </a:p>
      </dgm:t>
    </dgm:pt>
    <dgm:pt modelId="{71244EE8-0473-404F-87F5-3156105787DF}" type="sibTrans" cxnId="{9F8FE149-F91C-43EC-A581-A7F6B2B70319}">
      <dgm:prSet/>
      <dgm:spPr/>
      <dgm:t>
        <a:bodyPr/>
        <a:lstStyle/>
        <a:p>
          <a:endParaRPr lang="en-CA"/>
        </a:p>
      </dgm:t>
    </dgm:pt>
    <dgm:pt modelId="{BCCB02A2-BCFD-4B13-A1BF-A46D4A73619C}">
      <dgm:prSet phldrT="[Text]"/>
      <dgm:spPr/>
      <dgm:t>
        <a:bodyPr/>
        <a:lstStyle/>
        <a:p>
          <a:r>
            <a:rPr lang="en-CA" dirty="0" err="1"/>
            <a:t>Ad$R</a:t>
          </a:r>
          <a:endParaRPr lang="en-CA" dirty="0"/>
        </a:p>
      </dgm:t>
    </dgm:pt>
    <dgm:pt modelId="{FA9010FF-A7D1-416B-ABED-66C617F841E8}" type="parTrans" cxnId="{E76C1A9B-ECDF-444F-9A4D-8DCD1D68D168}">
      <dgm:prSet/>
      <dgm:spPr/>
      <dgm:t>
        <a:bodyPr/>
        <a:lstStyle/>
        <a:p>
          <a:endParaRPr lang="en-CA"/>
        </a:p>
      </dgm:t>
    </dgm:pt>
    <dgm:pt modelId="{B6712585-343C-450C-AAA1-E263BCBF5B22}" type="sibTrans" cxnId="{E76C1A9B-ECDF-444F-9A4D-8DCD1D68D168}">
      <dgm:prSet/>
      <dgm:spPr/>
      <dgm:t>
        <a:bodyPr/>
        <a:lstStyle/>
        <a:p>
          <a:endParaRPr lang="en-CA"/>
        </a:p>
      </dgm:t>
    </dgm:pt>
    <dgm:pt modelId="{BACF85C2-7F28-40C7-B5E1-970D8EE7DDF8}">
      <dgm:prSet phldrT="[Text]"/>
      <dgm:spPr/>
      <dgm:t>
        <a:bodyPr/>
        <a:lstStyle/>
        <a:p>
          <a:r>
            <a:rPr lang="en-CA" dirty="0" err="1"/>
            <a:t>Ad$R</a:t>
          </a:r>
          <a:endParaRPr lang="en-CA" dirty="0"/>
        </a:p>
      </dgm:t>
    </dgm:pt>
    <dgm:pt modelId="{58FA5DCB-FF82-4AE0-BDC4-480A46C097F1}" type="parTrans" cxnId="{DFF30481-FF1F-4271-9421-19E99269CFF4}">
      <dgm:prSet/>
      <dgm:spPr/>
      <dgm:t>
        <a:bodyPr/>
        <a:lstStyle/>
        <a:p>
          <a:endParaRPr lang="en-CA"/>
        </a:p>
      </dgm:t>
    </dgm:pt>
    <dgm:pt modelId="{B81F5CBF-A539-4D08-B988-DA2AAE2CFC0F}" type="sibTrans" cxnId="{DFF30481-FF1F-4271-9421-19E99269CFF4}">
      <dgm:prSet/>
      <dgm:spPr/>
      <dgm:t>
        <a:bodyPr/>
        <a:lstStyle/>
        <a:p>
          <a:endParaRPr lang="en-CA"/>
        </a:p>
      </dgm:t>
    </dgm:pt>
    <dgm:pt modelId="{E749016A-F74B-4CEF-9423-A31FBC356940}">
      <dgm:prSet phldrT="[Text]"/>
      <dgm:spPr/>
      <dgm:t>
        <a:bodyPr/>
        <a:lstStyle/>
        <a:p>
          <a:r>
            <a:rPr lang="en-CA" dirty="0" err="1"/>
            <a:t>Ad$R</a:t>
          </a:r>
          <a:endParaRPr lang="en-CA" dirty="0"/>
        </a:p>
      </dgm:t>
    </dgm:pt>
    <dgm:pt modelId="{E1A59D84-63DB-46B9-95BF-4BA327F8B7A7}" type="parTrans" cxnId="{525E751B-C32F-4F23-B73B-6E7C86E78D17}">
      <dgm:prSet/>
      <dgm:spPr/>
      <dgm:t>
        <a:bodyPr/>
        <a:lstStyle/>
        <a:p>
          <a:endParaRPr lang="en-CA"/>
        </a:p>
      </dgm:t>
    </dgm:pt>
    <dgm:pt modelId="{58E69853-15DD-4725-A533-300FF7541E31}" type="sibTrans" cxnId="{525E751B-C32F-4F23-B73B-6E7C86E78D17}">
      <dgm:prSet/>
      <dgm:spPr/>
      <dgm:t>
        <a:bodyPr/>
        <a:lstStyle/>
        <a:p>
          <a:endParaRPr lang="en-CA"/>
        </a:p>
      </dgm:t>
    </dgm:pt>
    <dgm:pt modelId="{D34D52A7-15A5-426A-86CF-028C4BBFDA3B}">
      <dgm:prSet phldrT="[Text]"/>
      <dgm:spPr/>
      <dgm:t>
        <a:bodyPr/>
        <a:lstStyle/>
        <a:p>
          <a:r>
            <a:rPr lang="en-CA"/>
            <a:t>Ad$R</a:t>
          </a:r>
          <a:endParaRPr lang="en-CA" dirty="0"/>
        </a:p>
      </dgm:t>
    </dgm:pt>
    <dgm:pt modelId="{2113358C-A518-4DBE-8443-9E16656EF10A}" type="parTrans" cxnId="{AAABE370-4D59-4573-A708-38E56EC11A25}">
      <dgm:prSet/>
      <dgm:spPr/>
      <dgm:t>
        <a:bodyPr/>
        <a:lstStyle/>
        <a:p>
          <a:endParaRPr lang="en-CA"/>
        </a:p>
      </dgm:t>
    </dgm:pt>
    <dgm:pt modelId="{A408B178-97D3-45DF-9BEB-F89E72B18B0A}" type="sibTrans" cxnId="{AAABE370-4D59-4573-A708-38E56EC11A25}">
      <dgm:prSet/>
      <dgm:spPr/>
      <dgm:t>
        <a:bodyPr/>
        <a:lstStyle/>
        <a:p>
          <a:endParaRPr lang="en-CA"/>
        </a:p>
      </dgm:t>
    </dgm:pt>
    <dgm:pt modelId="{9046CA11-4B0A-413A-8E62-A05061367CA1}">
      <dgm:prSet phldrT="[Text]"/>
      <dgm:spPr/>
      <dgm:t>
        <a:bodyPr/>
        <a:lstStyle/>
        <a:p>
          <a:r>
            <a:rPr lang="en-CA"/>
            <a:t>Ad$R</a:t>
          </a:r>
          <a:endParaRPr lang="en-CA" dirty="0"/>
        </a:p>
      </dgm:t>
    </dgm:pt>
    <dgm:pt modelId="{F710AB0F-90C4-41B4-A22C-DF51828EFBE3}" type="parTrans" cxnId="{1C44D129-90BF-4F28-8395-83DB12C77AA2}">
      <dgm:prSet/>
      <dgm:spPr/>
      <dgm:t>
        <a:bodyPr/>
        <a:lstStyle/>
        <a:p>
          <a:endParaRPr lang="en-CA"/>
        </a:p>
      </dgm:t>
    </dgm:pt>
    <dgm:pt modelId="{785C5CFC-84EE-4068-815A-6DB896DAEEE6}" type="sibTrans" cxnId="{1C44D129-90BF-4F28-8395-83DB12C77AA2}">
      <dgm:prSet/>
      <dgm:spPr/>
      <dgm:t>
        <a:bodyPr/>
        <a:lstStyle/>
        <a:p>
          <a:endParaRPr lang="en-CA"/>
        </a:p>
      </dgm:t>
    </dgm:pt>
    <dgm:pt modelId="{30CBD08F-AE7B-40DB-B05D-29A1E69C8D36}">
      <dgm:prSet phldrT="[Text]"/>
      <dgm:spPr/>
      <dgm:t>
        <a:bodyPr/>
        <a:lstStyle/>
        <a:p>
          <a:r>
            <a:rPr lang="en-CA"/>
            <a:t>Ad$R</a:t>
          </a:r>
          <a:endParaRPr lang="en-CA" dirty="0"/>
        </a:p>
      </dgm:t>
    </dgm:pt>
    <dgm:pt modelId="{4F6085EA-4C9A-4098-B475-E0C1194E74B2}" type="parTrans" cxnId="{772210C0-3A25-4F35-A307-E93E56DE2607}">
      <dgm:prSet/>
      <dgm:spPr/>
      <dgm:t>
        <a:bodyPr/>
        <a:lstStyle/>
        <a:p>
          <a:endParaRPr lang="en-CA"/>
        </a:p>
      </dgm:t>
    </dgm:pt>
    <dgm:pt modelId="{5DD132CC-68AC-4555-A841-77C640EBF151}" type="sibTrans" cxnId="{772210C0-3A25-4F35-A307-E93E56DE2607}">
      <dgm:prSet/>
      <dgm:spPr/>
      <dgm:t>
        <a:bodyPr/>
        <a:lstStyle/>
        <a:p>
          <a:endParaRPr lang="en-CA"/>
        </a:p>
      </dgm:t>
    </dgm:pt>
    <dgm:pt modelId="{C198E5E2-9EFF-4488-9543-6AFDCA956E45}">
      <dgm:prSet phldrT="[Text]"/>
      <dgm:spPr/>
      <dgm:t>
        <a:bodyPr/>
        <a:lstStyle/>
        <a:p>
          <a:r>
            <a:rPr lang="en-CA"/>
            <a:t>Ad$R</a:t>
          </a:r>
          <a:endParaRPr lang="en-CA" dirty="0"/>
        </a:p>
      </dgm:t>
    </dgm:pt>
    <dgm:pt modelId="{2DF135D6-9222-49D5-B241-1EAEF98FDC6F}" type="parTrans" cxnId="{CD1AF04F-A460-4828-BBBA-AAD9C41DCC01}">
      <dgm:prSet/>
      <dgm:spPr/>
      <dgm:t>
        <a:bodyPr/>
        <a:lstStyle/>
        <a:p>
          <a:endParaRPr lang="en-CA"/>
        </a:p>
      </dgm:t>
    </dgm:pt>
    <dgm:pt modelId="{4233A9D8-DA70-41DC-B6AC-D7CC40C6658E}" type="sibTrans" cxnId="{CD1AF04F-A460-4828-BBBA-AAD9C41DCC01}">
      <dgm:prSet/>
      <dgm:spPr/>
      <dgm:t>
        <a:bodyPr/>
        <a:lstStyle/>
        <a:p>
          <a:endParaRPr lang="en-CA"/>
        </a:p>
      </dgm:t>
    </dgm:pt>
    <dgm:pt modelId="{7F144B7D-E080-4A64-919F-031F257DFEEC}">
      <dgm:prSet phldrT="[Text]"/>
      <dgm:spPr/>
      <dgm:t>
        <a:bodyPr/>
        <a:lstStyle/>
        <a:p>
          <a:r>
            <a:rPr lang="en-CA"/>
            <a:t>Ad$R</a:t>
          </a:r>
          <a:endParaRPr lang="en-CA" dirty="0"/>
        </a:p>
      </dgm:t>
    </dgm:pt>
    <dgm:pt modelId="{B676D8CE-3DA5-4895-9936-6F80B76076F1}" type="parTrans" cxnId="{84718743-5A4B-4F2A-A975-5F916189E563}">
      <dgm:prSet/>
      <dgm:spPr/>
      <dgm:t>
        <a:bodyPr/>
        <a:lstStyle/>
        <a:p>
          <a:endParaRPr lang="en-CA"/>
        </a:p>
      </dgm:t>
    </dgm:pt>
    <dgm:pt modelId="{E72457DE-EBBF-4517-AD4A-490C1ED8F82D}" type="sibTrans" cxnId="{84718743-5A4B-4F2A-A975-5F916189E563}">
      <dgm:prSet/>
      <dgm:spPr/>
      <dgm:t>
        <a:bodyPr/>
        <a:lstStyle/>
        <a:p>
          <a:endParaRPr lang="en-CA"/>
        </a:p>
      </dgm:t>
    </dgm:pt>
    <dgm:pt modelId="{E3A72EFF-9214-4DE6-A523-37B990C44245}">
      <dgm:prSet phldrT="[Text]"/>
      <dgm:spPr/>
      <dgm:t>
        <a:bodyPr/>
        <a:lstStyle/>
        <a:p>
          <a:r>
            <a:rPr lang="en-CA"/>
            <a:t>Ad$R</a:t>
          </a:r>
          <a:endParaRPr lang="en-CA" dirty="0"/>
        </a:p>
      </dgm:t>
    </dgm:pt>
    <dgm:pt modelId="{5030EAD8-18E0-4EB4-80E9-1C5C45FC65A4}" type="parTrans" cxnId="{E972291A-A342-4746-9C13-349C9D7F5670}">
      <dgm:prSet/>
      <dgm:spPr/>
      <dgm:t>
        <a:bodyPr/>
        <a:lstStyle/>
        <a:p>
          <a:endParaRPr lang="en-CA"/>
        </a:p>
      </dgm:t>
    </dgm:pt>
    <dgm:pt modelId="{9E8947D0-DBB2-4B4E-88A6-56317722B696}" type="sibTrans" cxnId="{E972291A-A342-4746-9C13-349C9D7F5670}">
      <dgm:prSet/>
      <dgm:spPr/>
      <dgm:t>
        <a:bodyPr/>
        <a:lstStyle/>
        <a:p>
          <a:endParaRPr lang="en-CA"/>
        </a:p>
      </dgm:t>
    </dgm:pt>
    <dgm:pt modelId="{AB323045-2E46-4912-A99E-A92EDAE1A6CE}">
      <dgm:prSet phldrT="[Text]"/>
      <dgm:spPr/>
      <dgm:t>
        <a:bodyPr/>
        <a:lstStyle/>
        <a:p>
          <a:r>
            <a:rPr lang="en-CA"/>
            <a:t>Ad$R</a:t>
          </a:r>
          <a:endParaRPr lang="en-CA" dirty="0"/>
        </a:p>
      </dgm:t>
    </dgm:pt>
    <dgm:pt modelId="{BA13A5BD-6BCD-4C3F-861E-F6340E392CB1}" type="parTrans" cxnId="{3E877A02-362A-4A5A-81B5-CD2CB78E9E1F}">
      <dgm:prSet/>
      <dgm:spPr/>
      <dgm:t>
        <a:bodyPr/>
        <a:lstStyle/>
        <a:p>
          <a:endParaRPr lang="en-CA"/>
        </a:p>
      </dgm:t>
    </dgm:pt>
    <dgm:pt modelId="{007BC3B4-DA83-415D-8046-0C43C61BDB51}" type="sibTrans" cxnId="{3E877A02-362A-4A5A-81B5-CD2CB78E9E1F}">
      <dgm:prSet/>
      <dgm:spPr/>
      <dgm:t>
        <a:bodyPr/>
        <a:lstStyle/>
        <a:p>
          <a:endParaRPr lang="en-CA"/>
        </a:p>
      </dgm:t>
    </dgm:pt>
    <dgm:pt modelId="{1CDE64F0-D06B-48FC-AB2C-787B4F25CFDD}">
      <dgm:prSet phldrT="[Text]"/>
      <dgm:spPr/>
      <dgm:t>
        <a:bodyPr/>
        <a:lstStyle/>
        <a:p>
          <a:r>
            <a:rPr lang="en-CA"/>
            <a:t>Ad$R</a:t>
          </a:r>
          <a:endParaRPr lang="en-CA" dirty="0"/>
        </a:p>
      </dgm:t>
    </dgm:pt>
    <dgm:pt modelId="{867A9C3F-9E75-4196-A3E2-99B51E1A9E02}" type="parTrans" cxnId="{809E244F-93FA-460D-90DE-865E56A008A3}">
      <dgm:prSet/>
      <dgm:spPr/>
      <dgm:t>
        <a:bodyPr/>
        <a:lstStyle/>
        <a:p>
          <a:endParaRPr lang="en-CA"/>
        </a:p>
      </dgm:t>
    </dgm:pt>
    <dgm:pt modelId="{7C611F57-5A3A-4FDF-AEE0-F0D94F740E33}" type="sibTrans" cxnId="{809E244F-93FA-460D-90DE-865E56A008A3}">
      <dgm:prSet/>
      <dgm:spPr/>
      <dgm:t>
        <a:bodyPr/>
        <a:lstStyle/>
        <a:p>
          <a:endParaRPr lang="en-CA"/>
        </a:p>
      </dgm:t>
    </dgm:pt>
    <dgm:pt modelId="{C5F189F4-67CF-45F0-9A49-4F4D9DCA7834}" type="pres">
      <dgm:prSet presAssocID="{91596A71-5643-41E7-A2B2-BEE46095E91F}" presName="diagram" presStyleCnt="0">
        <dgm:presLayoutVars>
          <dgm:chPref val="1"/>
          <dgm:dir/>
          <dgm:animOne val="branch"/>
          <dgm:animLvl val="lvl"/>
          <dgm:resizeHandles val="exact"/>
        </dgm:presLayoutVars>
      </dgm:prSet>
      <dgm:spPr/>
    </dgm:pt>
    <dgm:pt modelId="{A6943961-EC83-488D-A6FB-96B0DCD5A544}" type="pres">
      <dgm:prSet presAssocID="{A4AE861B-E665-427E-91FB-F891F00DC431}" presName="root1" presStyleCnt="0"/>
      <dgm:spPr/>
    </dgm:pt>
    <dgm:pt modelId="{82481EDD-3D13-47BB-B0D9-431F5349320D}" type="pres">
      <dgm:prSet presAssocID="{A4AE861B-E665-427E-91FB-F891F00DC431}" presName="LevelOneTextNode" presStyleLbl="node0" presStyleIdx="0" presStyleCnt="1">
        <dgm:presLayoutVars>
          <dgm:chPref val="3"/>
        </dgm:presLayoutVars>
      </dgm:prSet>
      <dgm:spPr/>
    </dgm:pt>
    <dgm:pt modelId="{0CAE9732-7514-4A51-9D78-77F990C6B679}" type="pres">
      <dgm:prSet presAssocID="{A4AE861B-E665-427E-91FB-F891F00DC431}" presName="level2hierChild" presStyleCnt="0"/>
      <dgm:spPr/>
    </dgm:pt>
    <dgm:pt modelId="{08B5C932-B5E9-4C5C-94B3-59192C1747F8}" type="pres">
      <dgm:prSet presAssocID="{E4789706-3952-42B7-9AA7-E214DF886105}" presName="conn2-1" presStyleLbl="parChTrans1D2" presStyleIdx="0" presStyleCnt="2"/>
      <dgm:spPr/>
    </dgm:pt>
    <dgm:pt modelId="{9F14989B-0937-40FD-8AE7-AB1BF1E82158}" type="pres">
      <dgm:prSet presAssocID="{E4789706-3952-42B7-9AA7-E214DF886105}" presName="connTx" presStyleLbl="parChTrans1D2" presStyleIdx="0" presStyleCnt="2"/>
      <dgm:spPr/>
    </dgm:pt>
    <dgm:pt modelId="{6E8E4AAD-FB67-4790-80E0-4BC3F494450F}" type="pres">
      <dgm:prSet presAssocID="{47EF4617-8440-4085-B2F3-FFA6C46CA3C8}" presName="root2" presStyleCnt="0"/>
      <dgm:spPr/>
    </dgm:pt>
    <dgm:pt modelId="{2103A037-C658-4122-AF10-C6D68420B3AF}" type="pres">
      <dgm:prSet presAssocID="{47EF4617-8440-4085-B2F3-FFA6C46CA3C8}" presName="LevelTwoTextNode" presStyleLbl="node2" presStyleIdx="0" presStyleCnt="2">
        <dgm:presLayoutVars>
          <dgm:chPref val="3"/>
        </dgm:presLayoutVars>
      </dgm:prSet>
      <dgm:spPr/>
    </dgm:pt>
    <dgm:pt modelId="{5105FED2-91FD-4FA7-A6CD-6B482A0C5D5F}" type="pres">
      <dgm:prSet presAssocID="{47EF4617-8440-4085-B2F3-FFA6C46CA3C8}" presName="level3hierChild" presStyleCnt="0"/>
      <dgm:spPr/>
    </dgm:pt>
    <dgm:pt modelId="{2774F872-459F-4C72-B55A-F223F2A5ED5C}" type="pres">
      <dgm:prSet presAssocID="{9AF411C7-47A4-4A4F-BF58-9D6F9D8C6D20}" presName="conn2-1" presStyleLbl="parChTrans1D3" presStyleIdx="0" presStyleCnt="4"/>
      <dgm:spPr/>
    </dgm:pt>
    <dgm:pt modelId="{7B49FDF0-5299-4028-BF6A-3C4E4A53FDEF}" type="pres">
      <dgm:prSet presAssocID="{9AF411C7-47A4-4A4F-BF58-9D6F9D8C6D20}" presName="connTx" presStyleLbl="parChTrans1D3" presStyleIdx="0" presStyleCnt="4"/>
      <dgm:spPr/>
    </dgm:pt>
    <dgm:pt modelId="{2345B95A-F733-45F9-9822-12C18DA5D8C4}" type="pres">
      <dgm:prSet presAssocID="{AC00E188-FD5C-48A1-BD69-CE9CA58332BE}" presName="root2" presStyleCnt="0"/>
      <dgm:spPr/>
    </dgm:pt>
    <dgm:pt modelId="{6B928C9B-0410-4965-A51C-88501F815FDE}" type="pres">
      <dgm:prSet presAssocID="{AC00E188-FD5C-48A1-BD69-CE9CA58332BE}" presName="LevelTwoTextNode" presStyleLbl="node3" presStyleIdx="0" presStyleCnt="4">
        <dgm:presLayoutVars>
          <dgm:chPref val="3"/>
        </dgm:presLayoutVars>
      </dgm:prSet>
      <dgm:spPr/>
    </dgm:pt>
    <dgm:pt modelId="{22FDDA11-04C2-4178-8A72-158250D83792}" type="pres">
      <dgm:prSet presAssocID="{AC00E188-FD5C-48A1-BD69-CE9CA58332BE}" presName="level3hierChild" presStyleCnt="0"/>
      <dgm:spPr/>
    </dgm:pt>
    <dgm:pt modelId="{E6FCC945-334A-497F-A454-3B5C78BB5E1A}" type="pres">
      <dgm:prSet presAssocID="{2113358C-A518-4DBE-8443-9E16656EF10A}" presName="conn2-1" presStyleLbl="parChTrans1D4" presStyleIdx="0" presStyleCnt="8"/>
      <dgm:spPr/>
    </dgm:pt>
    <dgm:pt modelId="{027EDD38-4660-4F6C-8880-17015291C53E}" type="pres">
      <dgm:prSet presAssocID="{2113358C-A518-4DBE-8443-9E16656EF10A}" presName="connTx" presStyleLbl="parChTrans1D4" presStyleIdx="0" presStyleCnt="8"/>
      <dgm:spPr/>
    </dgm:pt>
    <dgm:pt modelId="{28823DDD-2D30-4832-B8E6-FC1345F4B3DC}" type="pres">
      <dgm:prSet presAssocID="{D34D52A7-15A5-426A-86CF-028C4BBFDA3B}" presName="root2" presStyleCnt="0"/>
      <dgm:spPr/>
    </dgm:pt>
    <dgm:pt modelId="{914376BB-D1BE-41C3-AB34-35AFA78B9785}" type="pres">
      <dgm:prSet presAssocID="{D34D52A7-15A5-426A-86CF-028C4BBFDA3B}" presName="LevelTwoTextNode" presStyleLbl="node4" presStyleIdx="0" presStyleCnt="8">
        <dgm:presLayoutVars>
          <dgm:chPref val="3"/>
        </dgm:presLayoutVars>
      </dgm:prSet>
      <dgm:spPr/>
    </dgm:pt>
    <dgm:pt modelId="{30DA5CAD-9D3A-46EE-AF91-FA34A958E456}" type="pres">
      <dgm:prSet presAssocID="{D34D52A7-15A5-426A-86CF-028C4BBFDA3B}" presName="level3hierChild" presStyleCnt="0"/>
      <dgm:spPr/>
    </dgm:pt>
    <dgm:pt modelId="{D98C19B7-C8E9-4360-ACDF-7F396128A08D}" type="pres">
      <dgm:prSet presAssocID="{F710AB0F-90C4-41B4-A22C-DF51828EFBE3}" presName="conn2-1" presStyleLbl="parChTrans1D4" presStyleIdx="1" presStyleCnt="8"/>
      <dgm:spPr/>
    </dgm:pt>
    <dgm:pt modelId="{58521C8E-FB27-4D99-9BA5-CB5F8B38AD95}" type="pres">
      <dgm:prSet presAssocID="{F710AB0F-90C4-41B4-A22C-DF51828EFBE3}" presName="connTx" presStyleLbl="parChTrans1D4" presStyleIdx="1" presStyleCnt="8"/>
      <dgm:spPr/>
    </dgm:pt>
    <dgm:pt modelId="{638BA301-44F9-4627-A71E-08544920D5B6}" type="pres">
      <dgm:prSet presAssocID="{9046CA11-4B0A-413A-8E62-A05061367CA1}" presName="root2" presStyleCnt="0"/>
      <dgm:spPr/>
    </dgm:pt>
    <dgm:pt modelId="{1300EEAF-F322-4BD7-A90F-9BBAEACAE1D8}" type="pres">
      <dgm:prSet presAssocID="{9046CA11-4B0A-413A-8E62-A05061367CA1}" presName="LevelTwoTextNode" presStyleLbl="node4" presStyleIdx="1" presStyleCnt="8">
        <dgm:presLayoutVars>
          <dgm:chPref val="3"/>
        </dgm:presLayoutVars>
      </dgm:prSet>
      <dgm:spPr/>
    </dgm:pt>
    <dgm:pt modelId="{CFE9F202-77D1-4216-8939-1A82692F9FFB}" type="pres">
      <dgm:prSet presAssocID="{9046CA11-4B0A-413A-8E62-A05061367CA1}" presName="level3hierChild" presStyleCnt="0"/>
      <dgm:spPr/>
    </dgm:pt>
    <dgm:pt modelId="{720E44E8-EE68-4E91-9A27-B89CF4742527}" type="pres">
      <dgm:prSet presAssocID="{05B30685-6407-4EFD-8E3A-AB3C7469C82C}" presName="conn2-1" presStyleLbl="parChTrans1D3" presStyleIdx="1" presStyleCnt="4"/>
      <dgm:spPr/>
    </dgm:pt>
    <dgm:pt modelId="{D16F85DE-F7C8-4873-BA1E-D981937018ED}" type="pres">
      <dgm:prSet presAssocID="{05B30685-6407-4EFD-8E3A-AB3C7469C82C}" presName="connTx" presStyleLbl="parChTrans1D3" presStyleIdx="1" presStyleCnt="4"/>
      <dgm:spPr/>
    </dgm:pt>
    <dgm:pt modelId="{E9D4FF77-EC4D-41CA-9075-67D9CAA0BD4D}" type="pres">
      <dgm:prSet presAssocID="{C65B6AAF-026D-4827-B349-A39CCF3F61A9}" presName="root2" presStyleCnt="0"/>
      <dgm:spPr/>
    </dgm:pt>
    <dgm:pt modelId="{8ED9CAE7-3B30-4E57-A061-3C19D40EFD27}" type="pres">
      <dgm:prSet presAssocID="{C65B6AAF-026D-4827-B349-A39CCF3F61A9}" presName="LevelTwoTextNode" presStyleLbl="node3" presStyleIdx="1" presStyleCnt="4">
        <dgm:presLayoutVars>
          <dgm:chPref val="3"/>
        </dgm:presLayoutVars>
      </dgm:prSet>
      <dgm:spPr/>
    </dgm:pt>
    <dgm:pt modelId="{9FA607FB-5CAD-4E45-83D8-B7C450242E44}" type="pres">
      <dgm:prSet presAssocID="{C65B6AAF-026D-4827-B349-A39CCF3F61A9}" presName="level3hierChild" presStyleCnt="0"/>
      <dgm:spPr/>
    </dgm:pt>
    <dgm:pt modelId="{8CC4CEAF-157C-449F-85AA-B5DDBBD6C96C}" type="pres">
      <dgm:prSet presAssocID="{4F6085EA-4C9A-4098-B475-E0C1194E74B2}" presName="conn2-1" presStyleLbl="parChTrans1D4" presStyleIdx="2" presStyleCnt="8"/>
      <dgm:spPr/>
    </dgm:pt>
    <dgm:pt modelId="{7E52EAF4-9284-4DFB-8621-425233178EAD}" type="pres">
      <dgm:prSet presAssocID="{4F6085EA-4C9A-4098-B475-E0C1194E74B2}" presName="connTx" presStyleLbl="parChTrans1D4" presStyleIdx="2" presStyleCnt="8"/>
      <dgm:spPr/>
    </dgm:pt>
    <dgm:pt modelId="{C5DA2DB8-051E-4315-8023-F739FB74123B}" type="pres">
      <dgm:prSet presAssocID="{30CBD08F-AE7B-40DB-B05D-29A1E69C8D36}" presName="root2" presStyleCnt="0"/>
      <dgm:spPr/>
    </dgm:pt>
    <dgm:pt modelId="{684ECA47-36C9-465E-B276-6C5FC121E749}" type="pres">
      <dgm:prSet presAssocID="{30CBD08F-AE7B-40DB-B05D-29A1E69C8D36}" presName="LevelTwoTextNode" presStyleLbl="node4" presStyleIdx="2" presStyleCnt="8">
        <dgm:presLayoutVars>
          <dgm:chPref val="3"/>
        </dgm:presLayoutVars>
      </dgm:prSet>
      <dgm:spPr/>
    </dgm:pt>
    <dgm:pt modelId="{F0F0FB8A-B812-4FD9-96A2-42169EA5D5F3}" type="pres">
      <dgm:prSet presAssocID="{30CBD08F-AE7B-40DB-B05D-29A1E69C8D36}" presName="level3hierChild" presStyleCnt="0"/>
      <dgm:spPr/>
    </dgm:pt>
    <dgm:pt modelId="{B6CB7973-2632-47F4-AC28-3E43A7E42B62}" type="pres">
      <dgm:prSet presAssocID="{2DF135D6-9222-49D5-B241-1EAEF98FDC6F}" presName="conn2-1" presStyleLbl="parChTrans1D4" presStyleIdx="3" presStyleCnt="8"/>
      <dgm:spPr/>
    </dgm:pt>
    <dgm:pt modelId="{5E36D9D3-6264-47D4-B4F4-DFC5D88DBD0F}" type="pres">
      <dgm:prSet presAssocID="{2DF135D6-9222-49D5-B241-1EAEF98FDC6F}" presName="connTx" presStyleLbl="parChTrans1D4" presStyleIdx="3" presStyleCnt="8"/>
      <dgm:spPr/>
    </dgm:pt>
    <dgm:pt modelId="{F6F86D37-812A-481E-9D11-5B78F0B2E6F7}" type="pres">
      <dgm:prSet presAssocID="{C198E5E2-9EFF-4488-9543-6AFDCA956E45}" presName="root2" presStyleCnt="0"/>
      <dgm:spPr/>
    </dgm:pt>
    <dgm:pt modelId="{2C81DB79-8152-4156-91C9-9399422B4863}" type="pres">
      <dgm:prSet presAssocID="{C198E5E2-9EFF-4488-9543-6AFDCA956E45}" presName="LevelTwoTextNode" presStyleLbl="node4" presStyleIdx="3" presStyleCnt="8">
        <dgm:presLayoutVars>
          <dgm:chPref val="3"/>
        </dgm:presLayoutVars>
      </dgm:prSet>
      <dgm:spPr/>
    </dgm:pt>
    <dgm:pt modelId="{ED338DCF-BBB2-471C-967F-638BC0F78128}" type="pres">
      <dgm:prSet presAssocID="{C198E5E2-9EFF-4488-9543-6AFDCA956E45}" presName="level3hierChild" presStyleCnt="0"/>
      <dgm:spPr/>
    </dgm:pt>
    <dgm:pt modelId="{7ABE454C-2024-40A5-94CA-C0EC30CEA56C}" type="pres">
      <dgm:prSet presAssocID="{FA9010FF-A7D1-416B-ABED-66C617F841E8}" presName="conn2-1" presStyleLbl="parChTrans1D2" presStyleIdx="1" presStyleCnt="2"/>
      <dgm:spPr/>
    </dgm:pt>
    <dgm:pt modelId="{B48AB7FB-8D88-4E9D-9067-1BAB1D677BEE}" type="pres">
      <dgm:prSet presAssocID="{FA9010FF-A7D1-416B-ABED-66C617F841E8}" presName="connTx" presStyleLbl="parChTrans1D2" presStyleIdx="1" presStyleCnt="2"/>
      <dgm:spPr/>
    </dgm:pt>
    <dgm:pt modelId="{C08BEDEB-CA47-4FB2-9BA7-67E7DBA898EA}" type="pres">
      <dgm:prSet presAssocID="{BCCB02A2-BCFD-4B13-A1BF-A46D4A73619C}" presName="root2" presStyleCnt="0"/>
      <dgm:spPr/>
    </dgm:pt>
    <dgm:pt modelId="{68A9D73E-C268-40D3-A69C-8853D870DA85}" type="pres">
      <dgm:prSet presAssocID="{BCCB02A2-BCFD-4B13-A1BF-A46D4A73619C}" presName="LevelTwoTextNode" presStyleLbl="node2" presStyleIdx="1" presStyleCnt="2">
        <dgm:presLayoutVars>
          <dgm:chPref val="3"/>
        </dgm:presLayoutVars>
      </dgm:prSet>
      <dgm:spPr/>
    </dgm:pt>
    <dgm:pt modelId="{F6A80E9E-EB06-461D-A80C-8EE137FAEF7A}" type="pres">
      <dgm:prSet presAssocID="{BCCB02A2-BCFD-4B13-A1BF-A46D4A73619C}" presName="level3hierChild" presStyleCnt="0"/>
      <dgm:spPr/>
    </dgm:pt>
    <dgm:pt modelId="{A798C56C-522E-4A94-B618-3B44BAE77227}" type="pres">
      <dgm:prSet presAssocID="{58FA5DCB-FF82-4AE0-BDC4-480A46C097F1}" presName="conn2-1" presStyleLbl="parChTrans1D3" presStyleIdx="2" presStyleCnt="4"/>
      <dgm:spPr/>
    </dgm:pt>
    <dgm:pt modelId="{F7B85C96-8853-4CD6-AA76-A898EE335CB6}" type="pres">
      <dgm:prSet presAssocID="{58FA5DCB-FF82-4AE0-BDC4-480A46C097F1}" presName="connTx" presStyleLbl="parChTrans1D3" presStyleIdx="2" presStyleCnt="4"/>
      <dgm:spPr/>
    </dgm:pt>
    <dgm:pt modelId="{AD9A3559-D0C6-4828-8594-1C3AA6605033}" type="pres">
      <dgm:prSet presAssocID="{BACF85C2-7F28-40C7-B5E1-970D8EE7DDF8}" presName="root2" presStyleCnt="0"/>
      <dgm:spPr/>
    </dgm:pt>
    <dgm:pt modelId="{34AE4246-7204-40D4-9324-3276D7CE2676}" type="pres">
      <dgm:prSet presAssocID="{BACF85C2-7F28-40C7-B5E1-970D8EE7DDF8}" presName="LevelTwoTextNode" presStyleLbl="node3" presStyleIdx="2" presStyleCnt="4">
        <dgm:presLayoutVars>
          <dgm:chPref val="3"/>
        </dgm:presLayoutVars>
      </dgm:prSet>
      <dgm:spPr/>
    </dgm:pt>
    <dgm:pt modelId="{D09DBA76-657F-4B58-9DDB-16E3010CE4C5}" type="pres">
      <dgm:prSet presAssocID="{BACF85C2-7F28-40C7-B5E1-970D8EE7DDF8}" presName="level3hierChild" presStyleCnt="0"/>
      <dgm:spPr/>
    </dgm:pt>
    <dgm:pt modelId="{92FA26CF-72B8-404D-98D8-ECE349397B4B}" type="pres">
      <dgm:prSet presAssocID="{B676D8CE-3DA5-4895-9936-6F80B76076F1}" presName="conn2-1" presStyleLbl="parChTrans1D4" presStyleIdx="4" presStyleCnt="8"/>
      <dgm:spPr/>
    </dgm:pt>
    <dgm:pt modelId="{7311C294-E59D-4C83-9A26-E8969404C508}" type="pres">
      <dgm:prSet presAssocID="{B676D8CE-3DA5-4895-9936-6F80B76076F1}" presName="connTx" presStyleLbl="parChTrans1D4" presStyleIdx="4" presStyleCnt="8"/>
      <dgm:spPr/>
    </dgm:pt>
    <dgm:pt modelId="{B44BB756-2534-4818-B495-47546D8934F5}" type="pres">
      <dgm:prSet presAssocID="{7F144B7D-E080-4A64-919F-031F257DFEEC}" presName="root2" presStyleCnt="0"/>
      <dgm:spPr/>
    </dgm:pt>
    <dgm:pt modelId="{9D7CBF61-75F2-444A-9C70-C64786BE34A4}" type="pres">
      <dgm:prSet presAssocID="{7F144B7D-E080-4A64-919F-031F257DFEEC}" presName="LevelTwoTextNode" presStyleLbl="node4" presStyleIdx="4" presStyleCnt="8">
        <dgm:presLayoutVars>
          <dgm:chPref val="3"/>
        </dgm:presLayoutVars>
      </dgm:prSet>
      <dgm:spPr/>
    </dgm:pt>
    <dgm:pt modelId="{B76DC078-D7CC-4FAC-A807-BF726B94C084}" type="pres">
      <dgm:prSet presAssocID="{7F144B7D-E080-4A64-919F-031F257DFEEC}" presName="level3hierChild" presStyleCnt="0"/>
      <dgm:spPr/>
    </dgm:pt>
    <dgm:pt modelId="{062B372E-601F-41E6-96D1-A33B0FE7DDCD}" type="pres">
      <dgm:prSet presAssocID="{5030EAD8-18E0-4EB4-80E9-1C5C45FC65A4}" presName="conn2-1" presStyleLbl="parChTrans1D4" presStyleIdx="5" presStyleCnt="8"/>
      <dgm:spPr/>
    </dgm:pt>
    <dgm:pt modelId="{EA5AB469-CCCA-4072-918B-33B29386710E}" type="pres">
      <dgm:prSet presAssocID="{5030EAD8-18E0-4EB4-80E9-1C5C45FC65A4}" presName="connTx" presStyleLbl="parChTrans1D4" presStyleIdx="5" presStyleCnt="8"/>
      <dgm:spPr/>
    </dgm:pt>
    <dgm:pt modelId="{009594D8-79BE-4289-951C-19566E05B509}" type="pres">
      <dgm:prSet presAssocID="{E3A72EFF-9214-4DE6-A523-37B990C44245}" presName="root2" presStyleCnt="0"/>
      <dgm:spPr/>
    </dgm:pt>
    <dgm:pt modelId="{5C2D7795-AF5D-4279-B771-4456FC234BDE}" type="pres">
      <dgm:prSet presAssocID="{E3A72EFF-9214-4DE6-A523-37B990C44245}" presName="LevelTwoTextNode" presStyleLbl="node4" presStyleIdx="5" presStyleCnt="8">
        <dgm:presLayoutVars>
          <dgm:chPref val="3"/>
        </dgm:presLayoutVars>
      </dgm:prSet>
      <dgm:spPr/>
    </dgm:pt>
    <dgm:pt modelId="{CF020DCB-EFFF-48C3-B682-2D0EB42CE3EA}" type="pres">
      <dgm:prSet presAssocID="{E3A72EFF-9214-4DE6-A523-37B990C44245}" presName="level3hierChild" presStyleCnt="0"/>
      <dgm:spPr/>
    </dgm:pt>
    <dgm:pt modelId="{880068B2-6B79-4B47-AC67-65B81E2B3B66}" type="pres">
      <dgm:prSet presAssocID="{E1A59D84-63DB-46B9-95BF-4BA327F8B7A7}" presName="conn2-1" presStyleLbl="parChTrans1D3" presStyleIdx="3" presStyleCnt="4"/>
      <dgm:spPr/>
    </dgm:pt>
    <dgm:pt modelId="{2FD465A8-F0F4-412E-B540-D24B90607FE2}" type="pres">
      <dgm:prSet presAssocID="{E1A59D84-63DB-46B9-95BF-4BA327F8B7A7}" presName="connTx" presStyleLbl="parChTrans1D3" presStyleIdx="3" presStyleCnt="4"/>
      <dgm:spPr/>
    </dgm:pt>
    <dgm:pt modelId="{6263B67D-20AE-44A2-B0B7-A2B24D025ED3}" type="pres">
      <dgm:prSet presAssocID="{E749016A-F74B-4CEF-9423-A31FBC356940}" presName="root2" presStyleCnt="0"/>
      <dgm:spPr/>
    </dgm:pt>
    <dgm:pt modelId="{0DE675D2-16FC-49D2-A61C-5E98C3258B99}" type="pres">
      <dgm:prSet presAssocID="{E749016A-F74B-4CEF-9423-A31FBC356940}" presName="LevelTwoTextNode" presStyleLbl="node3" presStyleIdx="3" presStyleCnt="4">
        <dgm:presLayoutVars>
          <dgm:chPref val="3"/>
        </dgm:presLayoutVars>
      </dgm:prSet>
      <dgm:spPr/>
    </dgm:pt>
    <dgm:pt modelId="{89D16CEA-62E3-4A4D-88F2-042A43FDF303}" type="pres">
      <dgm:prSet presAssocID="{E749016A-F74B-4CEF-9423-A31FBC356940}" presName="level3hierChild" presStyleCnt="0"/>
      <dgm:spPr/>
    </dgm:pt>
    <dgm:pt modelId="{680962E6-DDBF-4762-BE2C-0A4248BE1092}" type="pres">
      <dgm:prSet presAssocID="{BA13A5BD-6BCD-4C3F-861E-F6340E392CB1}" presName="conn2-1" presStyleLbl="parChTrans1D4" presStyleIdx="6" presStyleCnt="8"/>
      <dgm:spPr/>
    </dgm:pt>
    <dgm:pt modelId="{12E2A529-C230-49F0-AEFF-73E68791562A}" type="pres">
      <dgm:prSet presAssocID="{BA13A5BD-6BCD-4C3F-861E-F6340E392CB1}" presName="connTx" presStyleLbl="parChTrans1D4" presStyleIdx="6" presStyleCnt="8"/>
      <dgm:spPr/>
    </dgm:pt>
    <dgm:pt modelId="{1A2FF5E6-76B2-4A13-8113-8C6FB88D9741}" type="pres">
      <dgm:prSet presAssocID="{AB323045-2E46-4912-A99E-A92EDAE1A6CE}" presName="root2" presStyleCnt="0"/>
      <dgm:spPr/>
    </dgm:pt>
    <dgm:pt modelId="{085C2614-9C3D-4C56-A6EE-F1B166EE9EC1}" type="pres">
      <dgm:prSet presAssocID="{AB323045-2E46-4912-A99E-A92EDAE1A6CE}" presName="LevelTwoTextNode" presStyleLbl="node4" presStyleIdx="6" presStyleCnt="8">
        <dgm:presLayoutVars>
          <dgm:chPref val="3"/>
        </dgm:presLayoutVars>
      </dgm:prSet>
      <dgm:spPr/>
    </dgm:pt>
    <dgm:pt modelId="{86A37DFA-2A80-408D-AF87-2F96C5FD1412}" type="pres">
      <dgm:prSet presAssocID="{AB323045-2E46-4912-A99E-A92EDAE1A6CE}" presName="level3hierChild" presStyleCnt="0"/>
      <dgm:spPr/>
    </dgm:pt>
    <dgm:pt modelId="{C0F81DE4-ED2B-4E34-98B3-A5DCDA3B602E}" type="pres">
      <dgm:prSet presAssocID="{867A9C3F-9E75-4196-A3E2-99B51E1A9E02}" presName="conn2-1" presStyleLbl="parChTrans1D4" presStyleIdx="7" presStyleCnt="8"/>
      <dgm:spPr/>
    </dgm:pt>
    <dgm:pt modelId="{FBECD524-A738-467F-BEC1-A5451FC93FD0}" type="pres">
      <dgm:prSet presAssocID="{867A9C3F-9E75-4196-A3E2-99B51E1A9E02}" presName="connTx" presStyleLbl="parChTrans1D4" presStyleIdx="7" presStyleCnt="8"/>
      <dgm:spPr/>
    </dgm:pt>
    <dgm:pt modelId="{C1D0E693-906A-4D16-A621-624F3C5C8798}" type="pres">
      <dgm:prSet presAssocID="{1CDE64F0-D06B-48FC-AB2C-787B4F25CFDD}" presName="root2" presStyleCnt="0"/>
      <dgm:spPr/>
    </dgm:pt>
    <dgm:pt modelId="{F8687BDE-3363-4784-A06D-3824C0EFC6FB}" type="pres">
      <dgm:prSet presAssocID="{1CDE64F0-D06B-48FC-AB2C-787B4F25CFDD}" presName="LevelTwoTextNode" presStyleLbl="node4" presStyleIdx="7" presStyleCnt="8">
        <dgm:presLayoutVars>
          <dgm:chPref val="3"/>
        </dgm:presLayoutVars>
      </dgm:prSet>
      <dgm:spPr/>
    </dgm:pt>
    <dgm:pt modelId="{D2E550D0-FA85-4E01-8427-49B556D584AE}" type="pres">
      <dgm:prSet presAssocID="{1CDE64F0-D06B-48FC-AB2C-787B4F25CFDD}" presName="level3hierChild" presStyleCnt="0"/>
      <dgm:spPr/>
    </dgm:pt>
  </dgm:ptLst>
  <dgm:cxnLst>
    <dgm:cxn modelId="{6848FD01-1228-4902-86E7-26FD480C4454}" type="presOf" srcId="{AC00E188-FD5C-48A1-BD69-CE9CA58332BE}" destId="{6B928C9B-0410-4965-A51C-88501F815FDE}" srcOrd="0" destOrd="0" presId="urn:microsoft.com/office/officeart/2005/8/layout/hierarchy2"/>
    <dgm:cxn modelId="{78BB7202-9D71-482A-A39E-84CD96BE9051}" type="presOf" srcId="{AB323045-2E46-4912-A99E-A92EDAE1A6CE}" destId="{085C2614-9C3D-4C56-A6EE-F1B166EE9EC1}" srcOrd="0" destOrd="0" presId="urn:microsoft.com/office/officeart/2005/8/layout/hierarchy2"/>
    <dgm:cxn modelId="{3E877A02-362A-4A5A-81B5-CD2CB78E9E1F}" srcId="{E749016A-F74B-4CEF-9423-A31FBC356940}" destId="{AB323045-2E46-4912-A99E-A92EDAE1A6CE}" srcOrd="0" destOrd="0" parTransId="{BA13A5BD-6BCD-4C3F-861E-F6340E392CB1}" sibTransId="{007BC3B4-DA83-415D-8046-0C43C61BDB51}"/>
    <dgm:cxn modelId="{E88BEA10-3CB5-4CDF-B751-F6CC9E731D8B}" type="presOf" srcId="{2DF135D6-9222-49D5-B241-1EAEF98FDC6F}" destId="{B6CB7973-2632-47F4-AC28-3E43A7E42B62}" srcOrd="0" destOrd="0" presId="urn:microsoft.com/office/officeart/2005/8/layout/hierarchy2"/>
    <dgm:cxn modelId="{7A9EBE16-2D3A-4107-99E4-E8DF877BA160}" type="presOf" srcId="{F710AB0F-90C4-41B4-A22C-DF51828EFBE3}" destId="{D98C19B7-C8E9-4360-ACDF-7F396128A08D}" srcOrd="0" destOrd="0" presId="urn:microsoft.com/office/officeart/2005/8/layout/hierarchy2"/>
    <dgm:cxn modelId="{1CDEB619-F836-481D-AB50-346D877AC2AC}" type="presOf" srcId="{C198E5E2-9EFF-4488-9543-6AFDCA956E45}" destId="{2C81DB79-8152-4156-91C9-9399422B4863}" srcOrd="0" destOrd="0" presId="urn:microsoft.com/office/officeart/2005/8/layout/hierarchy2"/>
    <dgm:cxn modelId="{E972291A-A342-4746-9C13-349C9D7F5670}" srcId="{BACF85C2-7F28-40C7-B5E1-970D8EE7DDF8}" destId="{E3A72EFF-9214-4DE6-A523-37B990C44245}" srcOrd="1" destOrd="0" parTransId="{5030EAD8-18E0-4EB4-80E9-1C5C45FC65A4}" sibTransId="{9E8947D0-DBB2-4B4E-88A6-56317722B696}"/>
    <dgm:cxn modelId="{525E751B-C32F-4F23-B73B-6E7C86E78D17}" srcId="{BCCB02A2-BCFD-4B13-A1BF-A46D4A73619C}" destId="{E749016A-F74B-4CEF-9423-A31FBC356940}" srcOrd="1" destOrd="0" parTransId="{E1A59D84-63DB-46B9-95BF-4BA327F8B7A7}" sibTransId="{58E69853-15DD-4725-A533-300FF7541E31}"/>
    <dgm:cxn modelId="{1C44D129-90BF-4F28-8395-83DB12C77AA2}" srcId="{AC00E188-FD5C-48A1-BD69-CE9CA58332BE}" destId="{9046CA11-4B0A-413A-8E62-A05061367CA1}" srcOrd="1" destOrd="0" parTransId="{F710AB0F-90C4-41B4-A22C-DF51828EFBE3}" sibTransId="{785C5CFC-84EE-4068-815A-6DB896DAEEE6}"/>
    <dgm:cxn modelId="{5B80472B-4AAF-4504-80BD-77949BB1EA8D}" type="presOf" srcId="{B676D8CE-3DA5-4895-9936-6F80B76076F1}" destId="{7311C294-E59D-4C83-9A26-E8969404C508}" srcOrd="1" destOrd="0" presId="urn:microsoft.com/office/officeart/2005/8/layout/hierarchy2"/>
    <dgm:cxn modelId="{7183342C-4C55-4E99-B2D8-0350E1D8393E}" type="presOf" srcId="{9AF411C7-47A4-4A4F-BF58-9D6F9D8C6D20}" destId="{2774F872-459F-4C72-B55A-F223F2A5ED5C}" srcOrd="0" destOrd="0" presId="urn:microsoft.com/office/officeart/2005/8/layout/hierarchy2"/>
    <dgm:cxn modelId="{7BAF9D30-18FA-48F4-A4E3-34C75825A71D}" type="presOf" srcId="{30CBD08F-AE7B-40DB-B05D-29A1E69C8D36}" destId="{684ECA47-36C9-465E-B276-6C5FC121E749}" srcOrd="0" destOrd="0" presId="urn:microsoft.com/office/officeart/2005/8/layout/hierarchy2"/>
    <dgm:cxn modelId="{93595037-BA25-42E2-AE8B-1FC85874EFB4}" type="presOf" srcId="{05B30685-6407-4EFD-8E3A-AB3C7469C82C}" destId="{D16F85DE-F7C8-4873-BA1E-D981937018ED}" srcOrd="1" destOrd="0" presId="urn:microsoft.com/office/officeart/2005/8/layout/hierarchy2"/>
    <dgm:cxn modelId="{FA509C39-5632-4453-806A-950DC931417A}" srcId="{A4AE861B-E665-427E-91FB-F891F00DC431}" destId="{47EF4617-8440-4085-B2F3-FFA6C46CA3C8}" srcOrd="0" destOrd="0" parTransId="{E4789706-3952-42B7-9AA7-E214DF886105}" sibTransId="{4C6FF476-AFFA-4769-8414-682C61180DEF}"/>
    <dgm:cxn modelId="{06DBCE39-2C23-4B0E-A1F9-BB9B64DC0427}" type="presOf" srcId="{BA13A5BD-6BCD-4C3F-861E-F6340E392CB1}" destId="{12E2A529-C230-49F0-AEFF-73E68791562A}" srcOrd="1" destOrd="0" presId="urn:microsoft.com/office/officeart/2005/8/layout/hierarchy2"/>
    <dgm:cxn modelId="{D7B1BD5F-CE6F-41D9-A395-41B19CB15BA7}" type="presOf" srcId="{E4789706-3952-42B7-9AA7-E214DF886105}" destId="{9F14989B-0937-40FD-8AE7-AB1BF1E82158}" srcOrd="1" destOrd="0" presId="urn:microsoft.com/office/officeart/2005/8/layout/hierarchy2"/>
    <dgm:cxn modelId="{84718743-5A4B-4F2A-A975-5F916189E563}" srcId="{BACF85C2-7F28-40C7-B5E1-970D8EE7DDF8}" destId="{7F144B7D-E080-4A64-919F-031F257DFEEC}" srcOrd="0" destOrd="0" parTransId="{B676D8CE-3DA5-4895-9936-6F80B76076F1}" sibTransId="{E72457DE-EBBF-4517-AD4A-490C1ED8F82D}"/>
    <dgm:cxn modelId="{B2371D64-6518-45B5-B6A2-41A90AFFBC0F}" type="presOf" srcId="{867A9C3F-9E75-4196-A3E2-99B51E1A9E02}" destId="{C0F81DE4-ED2B-4E34-98B3-A5DCDA3B602E}" srcOrd="0" destOrd="0" presId="urn:microsoft.com/office/officeart/2005/8/layout/hierarchy2"/>
    <dgm:cxn modelId="{B086CC67-3A83-4EF1-8216-D49836D595FE}" type="presOf" srcId="{4F6085EA-4C9A-4098-B475-E0C1194E74B2}" destId="{7E52EAF4-9284-4DFB-8621-425233178EAD}" srcOrd="1" destOrd="0" presId="urn:microsoft.com/office/officeart/2005/8/layout/hierarchy2"/>
    <dgm:cxn modelId="{B6C5F067-9DAF-4E13-8A8C-5704DD34990D}" type="presOf" srcId="{FA9010FF-A7D1-416B-ABED-66C617F841E8}" destId="{B48AB7FB-8D88-4E9D-9067-1BAB1D677BEE}" srcOrd="1" destOrd="0" presId="urn:microsoft.com/office/officeart/2005/8/layout/hierarchy2"/>
    <dgm:cxn modelId="{9F8FE149-F91C-43EC-A581-A7F6B2B70319}" srcId="{47EF4617-8440-4085-B2F3-FFA6C46CA3C8}" destId="{C65B6AAF-026D-4827-B349-A39CCF3F61A9}" srcOrd="1" destOrd="0" parTransId="{05B30685-6407-4EFD-8E3A-AB3C7469C82C}" sibTransId="{71244EE8-0473-404F-87F5-3156105787DF}"/>
    <dgm:cxn modelId="{53E5F769-F62D-43D6-BD38-AB7F08A98846}" type="presOf" srcId="{E3A72EFF-9214-4DE6-A523-37B990C44245}" destId="{5C2D7795-AF5D-4279-B771-4456FC234BDE}" srcOrd="0" destOrd="0" presId="urn:microsoft.com/office/officeart/2005/8/layout/hierarchy2"/>
    <dgm:cxn modelId="{3BCF896A-5938-499E-A681-5FA016E3088F}" type="presOf" srcId="{2DF135D6-9222-49D5-B241-1EAEF98FDC6F}" destId="{5E36D9D3-6264-47D4-B4F4-DFC5D88DBD0F}" srcOrd="1" destOrd="0" presId="urn:microsoft.com/office/officeart/2005/8/layout/hierarchy2"/>
    <dgm:cxn modelId="{4607334B-59D5-4FA8-AE46-6035CFB6151A}" type="presOf" srcId="{5030EAD8-18E0-4EB4-80E9-1C5C45FC65A4}" destId="{EA5AB469-CCCA-4072-918B-33B29386710E}" srcOrd="1" destOrd="0" presId="urn:microsoft.com/office/officeart/2005/8/layout/hierarchy2"/>
    <dgm:cxn modelId="{B399356B-06CE-4CBE-B715-47A9EB946258}" type="presOf" srcId="{D34D52A7-15A5-426A-86CF-028C4BBFDA3B}" destId="{914376BB-D1BE-41C3-AB34-35AFA78B9785}" srcOrd="0" destOrd="0" presId="urn:microsoft.com/office/officeart/2005/8/layout/hierarchy2"/>
    <dgm:cxn modelId="{F04C7D6B-7083-4B3A-AD0B-ED8C04E40C8D}" type="presOf" srcId="{E749016A-F74B-4CEF-9423-A31FBC356940}" destId="{0DE675D2-16FC-49D2-A61C-5E98C3258B99}" srcOrd="0" destOrd="0" presId="urn:microsoft.com/office/officeart/2005/8/layout/hierarchy2"/>
    <dgm:cxn modelId="{AB0EF96C-490C-4561-A252-ECC062C0EB6E}" type="presOf" srcId="{BA13A5BD-6BCD-4C3F-861E-F6340E392CB1}" destId="{680962E6-DDBF-4762-BE2C-0A4248BE1092}" srcOrd="0" destOrd="0" presId="urn:microsoft.com/office/officeart/2005/8/layout/hierarchy2"/>
    <dgm:cxn modelId="{809E244F-93FA-460D-90DE-865E56A008A3}" srcId="{E749016A-F74B-4CEF-9423-A31FBC356940}" destId="{1CDE64F0-D06B-48FC-AB2C-787B4F25CFDD}" srcOrd="1" destOrd="0" parTransId="{867A9C3F-9E75-4196-A3E2-99B51E1A9E02}" sibTransId="{7C611F57-5A3A-4FDF-AEE0-F0D94F740E33}"/>
    <dgm:cxn modelId="{CD1AF04F-A460-4828-BBBA-AAD9C41DCC01}" srcId="{C65B6AAF-026D-4827-B349-A39CCF3F61A9}" destId="{C198E5E2-9EFF-4488-9543-6AFDCA956E45}" srcOrd="1" destOrd="0" parTransId="{2DF135D6-9222-49D5-B241-1EAEF98FDC6F}" sibTransId="{4233A9D8-DA70-41DC-B6AC-D7CC40C6658E}"/>
    <dgm:cxn modelId="{2F749350-A381-4618-B5D0-F3B8632D1D33}" type="presOf" srcId="{BCCB02A2-BCFD-4B13-A1BF-A46D4A73619C}" destId="{68A9D73E-C268-40D3-A69C-8853D870DA85}" srcOrd="0" destOrd="0" presId="urn:microsoft.com/office/officeart/2005/8/layout/hierarchy2"/>
    <dgm:cxn modelId="{AAABE370-4D59-4573-A708-38E56EC11A25}" srcId="{AC00E188-FD5C-48A1-BD69-CE9CA58332BE}" destId="{D34D52A7-15A5-426A-86CF-028C4BBFDA3B}" srcOrd="0" destOrd="0" parTransId="{2113358C-A518-4DBE-8443-9E16656EF10A}" sibTransId="{A408B178-97D3-45DF-9BEB-F89E72B18B0A}"/>
    <dgm:cxn modelId="{1E83B471-EDC0-456C-ADE0-EFDE61DFC19B}" type="presOf" srcId="{1CDE64F0-D06B-48FC-AB2C-787B4F25CFDD}" destId="{F8687BDE-3363-4784-A06D-3824C0EFC6FB}" srcOrd="0" destOrd="0" presId="urn:microsoft.com/office/officeart/2005/8/layout/hierarchy2"/>
    <dgm:cxn modelId="{4219DA71-D758-4E09-939C-EF18DDA1AB7C}" type="presOf" srcId="{91596A71-5643-41E7-A2B2-BEE46095E91F}" destId="{C5F189F4-67CF-45F0-9A49-4F4D9DCA7834}" srcOrd="0" destOrd="0" presId="urn:microsoft.com/office/officeart/2005/8/layout/hierarchy2"/>
    <dgm:cxn modelId="{F2C8F57A-E2CF-4AFA-AA03-BE54229F7820}" type="presOf" srcId="{C65B6AAF-026D-4827-B349-A39CCF3F61A9}" destId="{8ED9CAE7-3B30-4E57-A061-3C19D40EFD27}" srcOrd="0" destOrd="0" presId="urn:microsoft.com/office/officeart/2005/8/layout/hierarchy2"/>
    <dgm:cxn modelId="{9F74847E-07F3-4969-900C-570DE090F035}" type="presOf" srcId="{58FA5DCB-FF82-4AE0-BDC4-480A46C097F1}" destId="{A798C56C-522E-4A94-B618-3B44BAE77227}" srcOrd="0" destOrd="0" presId="urn:microsoft.com/office/officeart/2005/8/layout/hierarchy2"/>
    <dgm:cxn modelId="{DFF30481-FF1F-4271-9421-19E99269CFF4}" srcId="{BCCB02A2-BCFD-4B13-A1BF-A46D4A73619C}" destId="{BACF85C2-7F28-40C7-B5E1-970D8EE7DDF8}" srcOrd="0" destOrd="0" parTransId="{58FA5DCB-FF82-4AE0-BDC4-480A46C097F1}" sibTransId="{B81F5CBF-A539-4D08-B988-DA2AAE2CFC0F}"/>
    <dgm:cxn modelId="{2657AB89-86CD-4ADB-B2F1-4B552F87E53C}" type="presOf" srcId="{A4AE861B-E665-427E-91FB-F891F00DC431}" destId="{82481EDD-3D13-47BB-B0D9-431F5349320D}" srcOrd="0" destOrd="0" presId="urn:microsoft.com/office/officeart/2005/8/layout/hierarchy2"/>
    <dgm:cxn modelId="{3B9CDA8B-0621-41BC-89E1-1AA9060CC341}" type="presOf" srcId="{47EF4617-8440-4085-B2F3-FFA6C46CA3C8}" destId="{2103A037-C658-4122-AF10-C6D68420B3AF}" srcOrd="0" destOrd="0" presId="urn:microsoft.com/office/officeart/2005/8/layout/hierarchy2"/>
    <dgm:cxn modelId="{D381028C-05AD-488E-8494-2C3919DBE105}" type="presOf" srcId="{9046CA11-4B0A-413A-8E62-A05061367CA1}" destId="{1300EEAF-F322-4BD7-A90F-9BBAEACAE1D8}" srcOrd="0" destOrd="0" presId="urn:microsoft.com/office/officeart/2005/8/layout/hierarchy2"/>
    <dgm:cxn modelId="{28A2C78D-CEA8-4E55-AC5B-C4F0A463E6A9}" srcId="{91596A71-5643-41E7-A2B2-BEE46095E91F}" destId="{A4AE861B-E665-427E-91FB-F891F00DC431}" srcOrd="0" destOrd="0" parTransId="{9D56DB4F-97EF-4E7A-9EB8-D7E2BA539A7D}" sibTransId="{17B1920D-4CD6-469E-9167-DEB929EC3D7C}"/>
    <dgm:cxn modelId="{DE3D3593-BAD3-4767-BC39-19E193C5DA9A}" type="presOf" srcId="{2113358C-A518-4DBE-8443-9E16656EF10A}" destId="{E6FCC945-334A-497F-A454-3B5C78BB5E1A}" srcOrd="0" destOrd="0" presId="urn:microsoft.com/office/officeart/2005/8/layout/hierarchy2"/>
    <dgm:cxn modelId="{7DAC0594-1D37-4C6A-810E-2BA69DCCB4A0}" srcId="{47EF4617-8440-4085-B2F3-FFA6C46CA3C8}" destId="{AC00E188-FD5C-48A1-BD69-CE9CA58332BE}" srcOrd="0" destOrd="0" parTransId="{9AF411C7-47A4-4A4F-BF58-9D6F9D8C6D20}" sibTransId="{DA745A13-640A-4C0E-AE71-79091A59D02E}"/>
    <dgm:cxn modelId="{4214C398-43D4-407E-AA72-4AE7FFCE1DBD}" type="presOf" srcId="{B676D8CE-3DA5-4895-9936-6F80B76076F1}" destId="{92FA26CF-72B8-404D-98D8-ECE349397B4B}" srcOrd="0" destOrd="0" presId="urn:microsoft.com/office/officeart/2005/8/layout/hierarchy2"/>
    <dgm:cxn modelId="{E76C1A9B-ECDF-444F-9A4D-8DCD1D68D168}" srcId="{A4AE861B-E665-427E-91FB-F891F00DC431}" destId="{BCCB02A2-BCFD-4B13-A1BF-A46D4A73619C}" srcOrd="1" destOrd="0" parTransId="{FA9010FF-A7D1-416B-ABED-66C617F841E8}" sibTransId="{B6712585-343C-450C-AAA1-E263BCBF5B22}"/>
    <dgm:cxn modelId="{373D61A8-26AB-4500-B1EA-48AFE39370F6}" type="presOf" srcId="{4F6085EA-4C9A-4098-B475-E0C1194E74B2}" destId="{8CC4CEAF-157C-449F-85AA-B5DDBBD6C96C}" srcOrd="0" destOrd="0" presId="urn:microsoft.com/office/officeart/2005/8/layout/hierarchy2"/>
    <dgm:cxn modelId="{2A5257AA-A41B-4E5D-AB10-13B643334EB7}" type="presOf" srcId="{7F144B7D-E080-4A64-919F-031F257DFEEC}" destId="{9D7CBF61-75F2-444A-9C70-C64786BE34A4}" srcOrd="0" destOrd="0" presId="urn:microsoft.com/office/officeart/2005/8/layout/hierarchy2"/>
    <dgm:cxn modelId="{1F51BDAF-D232-43E0-9FCD-724218DC41F6}" type="presOf" srcId="{E4789706-3952-42B7-9AA7-E214DF886105}" destId="{08B5C932-B5E9-4C5C-94B3-59192C1747F8}" srcOrd="0" destOrd="0" presId="urn:microsoft.com/office/officeart/2005/8/layout/hierarchy2"/>
    <dgm:cxn modelId="{9DFDC7B2-5DBB-4027-A2F5-3865644E008B}" type="presOf" srcId="{FA9010FF-A7D1-416B-ABED-66C617F841E8}" destId="{7ABE454C-2024-40A5-94CA-C0EC30CEA56C}" srcOrd="0" destOrd="0" presId="urn:microsoft.com/office/officeart/2005/8/layout/hierarchy2"/>
    <dgm:cxn modelId="{EC17E5B6-B740-4290-BABE-BD02F6D76A53}" type="presOf" srcId="{9AF411C7-47A4-4A4F-BF58-9D6F9D8C6D20}" destId="{7B49FDF0-5299-4028-BF6A-3C4E4A53FDEF}" srcOrd="1" destOrd="0" presId="urn:microsoft.com/office/officeart/2005/8/layout/hierarchy2"/>
    <dgm:cxn modelId="{A490D1BE-0618-4278-8A56-70C1CA8BBC3E}" type="presOf" srcId="{E1A59D84-63DB-46B9-95BF-4BA327F8B7A7}" destId="{880068B2-6B79-4B47-AC67-65B81E2B3B66}" srcOrd="0" destOrd="0" presId="urn:microsoft.com/office/officeart/2005/8/layout/hierarchy2"/>
    <dgm:cxn modelId="{20F1DDBF-C401-40F3-BF2D-86AB3C62B3DC}" type="presOf" srcId="{2113358C-A518-4DBE-8443-9E16656EF10A}" destId="{027EDD38-4660-4F6C-8880-17015291C53E}" srcOrd="1" destOrd="0" presId="urn:microsoft.com/office/officeart/2005/8/layout/hierarchy2"/>
    <dgm:cxn modelId="{772210C0-3A25-4F35-A307-E93E56DE2607}" srcId="{C65B6AAF-026D-4827-B349-A39CCF3F61A9}" destId="{30CBD08F-AE7B-40DB-B05D-29A1E69C8D36}" srcOrd="0" destOrd="0" parTransId="{4F6085EA-4C9A-4098-B475-E0C1194E74B2}" sibTransId="{5DD132CC-68AC-4555-A841-77C640EBF151}"/>
    <dgm:cxn modelId="{BE52F2C4-7267-4FC1-9931-1B2F3A31D259}" type="presOf" srcId="{867A9C3F-9E75-4196-A3E2-99B51E1A9E02}" destId="{FBECD524-A738-467F-BEC1-A5451FC93FD0}" srcOrd="1" destOrd="0" presId="urn:microsoft.com/office/officeart/2005/8/layout/hierarchy2"/>
    <dgm:cxn modelId="{E4E740C6-08A6-4D3A-8D53-DDCAFE88A108}" type="presOf" srcId="{F710AB0F-90C4-41B4-A22C-DF51828EFBE3}" destId="{58521C8E-FB27-4D99-9BA5-CB5F8B38AD95}" srcOrd="1" destOrd="0" presId="urn:microsoft.com/office/officeart/2005/8/layout/hierarchy2"/>
    <dgm:cxn modelId="{AC58A1C6-6949-4EF3-ADF5-A9C9C0B2576A}" type="presOf" srcId="{5030EAD8-18E0-4EB4-80E9-1C5C45FC65A4}" destId="{062B372E-601F-41E6-96D1-A33B0FE7DDCD}" srcOrd="0" destOrd="0" presId="urn:microsoft.com/office/officeart/2005/8/layout/hierarchy2"/>
    <dgm:cxn modelId="{9D0215D0-561C-4D74-ADE2-DC9C894AC829}" type="presOf" srcId="{BACF85C2-7F28-40C7-B5E1-970D8EE7DDF8}" destId="{34AE4246-7204-40D4-9324-3276D7CE2676}" srcOrd="0" destOrd="0" presId="urn:microsoft.com/office/officeart/2005/8/layout/hierarchy2"/>
    <dgm:cxn modelId="{FFC735E4-1C6A-4777-984E-EA1E78B37DCA}" type="presOf" srcId="{E1A59D84-63DB-46B9-95BF-4BA327F8B7A7}" destId="{2FD465A8-F0F4-412E-B540-D24B90607FE2}" srcOrd="1" destOrd="0" presId="urn:microsoft.com/office/officeart/2005/8/layout/hierarchy2"/>
    <dgm:cxn modelId="{5BEFDDE5-F7E1-46D4-8A80-F48168998280}" type="presOf" srcId="{05B30685-6407-4EFD-8E3A-AB3C7469C82C}" destId="{720E44E8-EE68-4E91-9A27-B89CF4742527}" srcOrd="0" destOrd="0" presId="urn:microsoft.com/office/officeart/2005/8/layout/hierarchy2"/>
    <dgm:cxn modelId="{0DB2E1EE-834D-4396-A0EE-BEA3923CCADD}" type="presOf" srcId="{58FA5DCB-FF82-4AE0-BDC4-480A46C097F1}" destId="{F7B85C96-8853-4CD6-AA76-A898EE335CB6}" srcOrd="1" destOrd="0" presId="urn:microsoft.com/office/officeart/2005/8/layout/hierarchy2"/>
    <dgm:cxn modelId="{0277043D-C386-4326-96C7-9A6E5007EB72}" type="presParOf" srcId="{C5F189F4-67CF-45F0-9A49-4F4D9DCA7834}" destId="{A6943961-EC83-488D-A6FB-96B0DCD5A544}" srcOrd="0" destOrd="0" presId="urn:microsoft.com/office/officeart/2005/8/layout/hierarchy2"/>
    <dgm:cxn modelId="{D7BB63E7-33E6-428E-AAA0-7C6DDB961F96}" type="presParOf" srcId="{A6943961-EC83-488D-A6FB-96B0DCD5A544}" destId="{82481EDD-3D13-47BB-B0D9-431F5349320D}" srcOrd="0" destOrd="0" presId="urn:microsoft.com/office/officeart/2005/8/layout/hierarchy2"/>
    <dgm:cxn modelId="{C4123C15-A1C4-40C6-8EA3-78DF2B25CA93}" type="presParOf" srcId="{A6943961-EC83-488D-A6FB-96B0DCD5A544}" destId="{0CAE9732-7514-4A51-9D78-77F990C6B679}" srcOrd="1" destOrd="0" presId="urn:microsoft.com/office/officeart/2005/8/layout/hierarchy2"/>
    <dgm:cxn modelId="{DF000802-7D8A-43FA-8B54-30667CB00F20}" type="presParOf" srcId="{0CAE9732-7514-4A51-9D78-77F990C6B679}" destId="{08B5C932-B5E9-4C5C-94B3-59192C1747F8}" srcOrd="0" destOrd="0" presId="urn:microsoft.com/office/officeart/2005/8/layout/hierarchy2"/>
    <dgm:cxn modelId="{BC1BDDD8-C3E9-4187-96BE-FACB4C47C579}" type="presParOf" srcId="{08B5C932-B5E9-4C5C-94B3-59192C1747F8}" destId="{9F14989B-0937-40FD-8AE7-AB1BF1E82158}" srcOrd="0" destOrd="0" presId="urn:microsoft.com/office/officeart/2005/8/layout/hierarchy2"/>
    <dgm:cxn modelId="{8C8816AF-EEDB-4424-9611-E783FB3DD7DE}" type="presParOf" srcId="{0CAE9732-7514-4A51-9D78-77F990C6B679}" destId="{6E8E4AAD-FB67-4790-80E0-4BC3F494450F}" srcOrd="1" destOrd="0" presId="urn:microsoft.com/office/officeart/2005/8/layout/hierarchy2"/>
    <dgm:cxn modelId="{FC7FADE6-9032-4F7F-8A2A-18E0D7E42795}" type="presParOf" srcId="{6E8E4AAD-FB67-4790-80E0-4BC3F494450F}" destId="{2103A037-C658-4122-AF10-C6D68420B3AF}" srcOrd="0" destOrd="0" presId="urn:microsoft.com/office/officeart/2005/8/layout/hierarchy2"/>
    <dgm:cxn modelId="{B45971C4-21CE-419B-BCB3-740B103481C4}" type="presParOf" srcId="{6E8E4AAD-FB67-4790-80E0-4BC3F494450F}" destId="{5105FED2-91FD-4FA7-A6CD-6B482A0C5D5F}" srcOrd="1" destOrd="0" presId="urn:microsoft.com/office/officeart/2005/8/layout/hierarchy2"/>
    <dgm:cxn modelId="{5BDE7E78-60D0-42D8-9A93-5E1E4C607356}" type="presParOf" srcId="{5105FED2-91FD-4FA7-A6CD-6B482A0C5D5F}" destId="{2774F872-459F-4C72-B55A-F223F2A5ED5C}" srcOrd="0" destOrd="0" presId="urn:microsoft.com/office/officeart/2005/8/layout/hierarchy2"/>
    <dgm:cxn modelId="{8019F88B-EC58-46A9-B3CE-720F79EF46D1}" type="presParOf" srcId="{2774F872-459F-4C72-B55A-F223F2A5ED5C}" destId="{7B49FDF0-5299-4028-BF6A-3C4E4A53FDEF}" srcOrd="0" destOrd="0" presId="urn:microsoft.com/office/officeart/2005/8/layout/hierarchy2"/>
    <dgm:cxn modelId="{A9C6455B-335C-4BE2-B632-8E24A251F329}" type="presParOf" srcId="{5105FED2-91FD-4FA7-A6CD-6B482A0C5D5F}" destId="{2345B95A-F733-45F9-9822-12C18DA5D8C4}" srcOrd="1" destOrd="0" presId="urn:microsoft.com/office/officeart/2005/8/layout/hierarchy2"/>
    <dgm:cxn modelId="{7DDED09D-49E7-4724-926E-1708BF02B528}" type="presParOf" srcId="{2345B95A-F733-45F9-9822-12C18DA5D8C4}" destId="{6B928C9B-0410-4965-A51C-88501F815FDE}" srcOrd="0" destOrd="0" presId="urn:microsoft.com/office/officeart/2005/8/layout/hierarchy2"/>
    <dgm:cxn modelId="{31F54087-4753-4E87-ABCB-404424189904}" type="presParOf" srcId="{2345B95A-F733-45F9-9822-12C18DA5D8C4}" destId="{22FDDA11-04C2-4178-8A72-158250D83792}" srcOrd="1" destOrd="0" presId="urn:microsoft.com/office/officeart/2005/8/layout/hierarchy2"/>
    <dgm:cxn modelId="{F2140825-289A-4D41-9832-84466CD781B6}" type="presParOf" srcId="{22FDDA11-04C2-4178-8A72-158250D83792}" destId="{E6FCC945-334A-497F-A454-3B5C78BB5E1A}" srcOrd="0" destOrd="0" presId="urn:microsoft.com/office/officeart/2005/8/layout/hierarchy2"/>
    <dgm:cxn modelId="{EA4A1E2C-40B1-4AC1-BC6F-6CFE2A2E5875}" type="presParOf" srcId="{E6FCC945-334A-497F-A454-3B5C78BB5E1A}" destId="{027EDD38-4660-4F6C-8880-17015291C53E}" srcOrd="0" destOrd="0" presId="urn:microsoft.com/office/officeart/2005/8/layout/hierarchy2"/>
    <dgm:cxn modelId="{DE15BF61-D555-4E91-BB63-4904FE626D33}" type="presParOf" srcId="{22FDDA11-04C2-4178-8A72-158250D83792}" destId="{28823DDD-2D30-4832-B8E6-FC1345F4B3DC}" srcOrd="1" destOrd="0" presId="urn:microsoft.com/office/officeart/2005/8/layout/hierarchy2"/>
    <dgm:cxn modelId="{83993E45-C1FC-4228-AF47-B78E2B11DDEA}" type="presParOf" srcId="{28823DDD-2D30-4832-B8E6-FC1345F4B3DC}" destId="{914376BB-D1BE-41C3-AB34-35AFA78B9785}" srcOrd="0" destOrd="0" presId="urn:microsoft.com/office/officeart/2005/8/layout/hierarchy2"/>
    <dgm:cxn modelId="{57352AF0-289C-4C80-BEA3-5B8B6AF48FA4}" type="presParOf" srcId="{28823DDD-2D30-4832-B8E6-FC1345F4B3DC}" destId="{30DA5CAD-9D3A-46EE-AF91-FA34A958E456}" srcOrd="1" destOrd="0" presId="urn:microsoft.com/office/officeart/2005/8/layout/hierarchy2"/>
    <dgm:cxn modelId="{F9270B00-D200-4D59-BBD7-7B202F6A0C26}" type="presParOf" srcId="{22FDDA11-04C2-4178-8A72-158250D83792}" destId="{D98C19B7-C8E9-4360-ACDF-7F396128A08D}" srcOrd="2" destOrd="0" presId="urn:microsoft.com/office/officeart/2005/8/layout/hierarchy2"/>
    <dgm:cxn modelId="{58841FF1-331C-4437-ADAC-F39A3BBB0E3C}" type="presParOf" srcId="{D98C19B7-C8E9-4360-ACDF-7F396128A08D}" destId="{58521C8E-FB27-4D99-9BA5-CB5F8B38AD95}" srcOrd="0" destOrd="0" presId="urn:microsoft.com/office/officeart/2005/8/layout/hierarchy2"/>
    <dgm:cxn modelId="{15DF72F2-3241-41BF-8585-24EFCFB59FFC}" type="presParOf" srcId="{22FDDA11-04C2-4178-8A72-158250D83792}" destId="{638BA301-44F9-4627-A71E-08544920D5B6}" srcOrd="3" destOrd="0" presId="urn:microsoft.com/office/officeart/2005/8/layout/hierarchy2"/>
    <dgm:cxn modelId="{2B667146-8204-48A4-95F7-8520B5C3E454}" type="presParOf" srcId="{638BA301-44F9-4627-A71E-08544920D5B6}" destId="{1300EEAF-F322-4BD7-A90F-9BBAEACAE1D8}" srcOrd="0" destOrd="0" presId="urn:microsoft.com/office/officeart/2005/8/layout/hierarchy2"/>
    <dgm:cxn modelId="{1EB06850-5224-4BD5-B47D-27DE50B144BF}" type="presParOf" srcId="{638BA301-44F9-4627-A71E-08544920D5B6}" destId="{CFE9F202-77D1-4216-8939-1A82692F9FFB}" srcOrd="1" destOrd="0" presId="urn:microsoft.com/office/officeart/2005/8/layout/hierarchy2"/>
    <dgm:cxn modelId="{5C211F84-C92E-458E-A760-FB0B196CAAE6}" type="presParOf" srcId="{5105FED2-91FD-4FA7-A6CD-6B482A0C5D5F}" destId="{720E44E8-EE68-4E91-9A27-B89CF4742527}" srcOrd="2" destOrd="0" presId="urn:microsoft.com/office/officeart/2005/8/layout/hierarchy2"/>
    <dgm:cxn modelId="{4699027A-00C1-4926-A217-393BD75C1380}" type="presParOf" srcId="{720E44E8-EE68-4E91-9A27-B89CF4742527}" destId="{D16F85DE-F7C8-4873-BA1E-D981937018ED}" srcOrd="0" destOrd="0" presId="urn:microsoft.com/office/officeart/2005/8/layout/hierarchy2"/>
    <dgm:cxn modelId="{7F072A67-DCE1-46FE-953D-371D4428FCF3}" type="presParOf" srcId="{5105FED2-91FD-4FA7-A6CD-6B482A0C5D5F}" destId="{E9D4FF77-EC4D-41CA-9075-67D9CAA0BD4D}" srcOrd="3" destOrd="0" presId="urn:microsoft.com/office/officeart/2005/8/layout/hierarchy2"/>
    <dgm:cxn modelId="{DF9E361D-EEEB-42F8-9A8E-DB19D1AC82B8}" type="presParOf" srcId="{E9D4FF77-EC4D-41CA-9075-67D9CAA0BD4D}" destId="{8ED9CAE7-3B30-4E57-A061-3C19D40EFD27}" srcOrd="0" destOrd="0" presId="urn:microsoft.com/office/officeart/2005/8/layout/hierarchy2"/>
    <dgm:cxn modelId="{E3602686-9696-4EB7-ACBE-3DA40B110CCC}" type="presParOf" srcId="{E9D4FF77-EC4D-41CA-9075-67D9CAA0BD4D}" destId="{9FA607FB-5CAD-4E45-83D8-B7C450242E44}" srcOrd="1" destOrd="0" presId="urn:microsoft.com/office/officeart/2005/8/layout/hierarchy2"/>
    <dgm:cxn modelId="{359B2708-102A-4465-BC9D-D91D21D82524}" type="presParOf" srcId="{9FA607FB-5CAD-4E45-83D8-B7C450242E44}" destId="{8CC4CEAF-157C-449F-85AA-B5DDBBD6C96C}" srcOrd="0" destOrd="0" presId="urn:microsoft.com/office/officeart/2005/8/layout/hierarchy2"/>
    <dgm:cxn modelId="{193707DA-4832-44E3-ACC2-07772ABBFF73}" type="presParOf" srcId="{8CC4CEAF-157C-449F-85AA-B5DDBBD6C96C}" destId="{7E52EAF4-9284-4DFB-8621-425233178EAD}" srcOrd="0" destOrd="0" presId="urn:microsoft.com/office/officeart/2005/8/layout/hierarchy2"/>
    <dgm:cxn modelId="{36185BB0-055D-4E64-81F5-3BA5275BC8B1}" type="presParOf" srcId="{9FA607FB-5CAD-4E45-83D8-B7C450242E44}" destId="{C5DA2DB8-051E-4315-8023-F739FB74123B}" srcOrd="1" destOrd="0" presId="urn:microsoft.com/office/officeart/2005/8/layout/hierarchy2"/>
    <dgm:cxn modelId="{9C0DADCD-FAF6-47CE-9EF7-03F5B7D4D614}" type="presParOf" srcId="{C5DA2DB8-051E-4315-8023-F739FB74123B}" destId="{684ECA47-36C9-465E-B276-6C5FC121E749}" srcOrd="0" destOrd="0" presId="urn:microsoft.com/office/officeart/2005/8/layout/hierarchy2"/>
    <dgm:cxn modelId="{0769BE13-D8BE-4EB9-8F99-35DB8B2C3F45}" type="presParOf" srcId="{C5DA2DB8-051E-4315-8023-F739FB74123B}" destId="{F0F0FB8A-B812-4FD9-96A2-42169EA5D5F3}" srcOrd="1" destOrd="0" presId="urn:microsoft.com/office/officeart/2005/8/layout/hierarchy2"/>
    <dgm:cxn modelId="{A6E59934-A1D3-42C9-B6F6-F82DBFAA825E}" type="presParOf" srcId="{9FA607FB-5CAD-4E45-83D8-B7C450242E44}" destId="{B6CB7973-2632-47F4-AC28-3E43A7E42B62}" srcOrd="2" destOrd="0" presId="urn:microsoft.com/office/officeart/2005/8/layout/hierarchy2"/>
    <dgm:cxn modelId="{83AA9933-B004-4CC6-9648-92AE7B0DD248}" type="presParOf" srcId="{B6CB7973-2632-47F4-AC28-3E43A7E42B62}" destId="{5E36D9D3-6264-47D4-B4F4-DFC5D88DBD0F}" srcOrd="0" destOrd="0" presId="urn:microsoft.com/office/officeart/2005/8/layout/hierarchy2"/>
    <dgm:cxn modelId="{E476A0A9-A261-4AD5-A190-EEC0B9E582C4}" type="presParOf" srcId="{9FA607FB-5CAD-4E45-83D8-B7C450242E44}" destId="{F6F86D37-812A-481E-9D11-5B78F0B2E6F7}" srcOrd="3" destOrd="0" presId="urn:microsoft.com/office/officeart/2005/8/layout/hierarchy2"/>
    <dgm:cxn modelId="{38FA2EE5-CD93-47FC-81BB-BEC7D6ACAE5F}" type="presParOf" srcId="{F6F86D37-812A-481E-9D11-5B78F0B2E6F7}" destId="{2C81DB79-8152-4156-91C9-9399422B4863}" srcOrd="0" destOrd="0" presId="urn:microsoft.com/office/officeart/2005/8/layout/hierarchy2"/>
    <dgm:cxn modelId="{8340CF37-BE2F-4098-8879-C74C7FDCF458}" type="presParOf" srcId="{F6F86D37-812A-481E-9D11-5B78F0B2E6F7}" destId="{ED338DCF-BBB2-471C-967F-638BC0F78128}" srcOrd="1" destOrd="0" presId="urn:microsoft.com/office/officeart/2005/8/layout/hierarchy2"/>
    <dgm:cxn modelId="{79D3D7ED-A67E-4EEC-A4AB-72B85A8BC6E2}" type="presParOf" srcId="{0CAE9732-7514-4A51-9D78-77F990C6B679}" destId="{7ABE454C-2024-40A5-94CA-C0EC30CEA56C}" srcOrd="2" destOrd="0" presId="urn:microsoft.com/office/officeart/2005/8/layout/hierarchy2"/>
    <dgm:cxn modelId="{28FF78D3-E507-49B8-A97E-C1E0818A65DC}" type="presParOf" srcId="{7ABE454C-2024-40A5-94CA-C0EC30CEA56C}" destId="{B48AB7FB-8D88-4E9D-9067-1BAB1D677BEE}" srcOrd="0" destOrd="0" presId="urn:microsoft.com/office/officeart/2005/8/layout/hierarchy2"/>
    <dgm:cxn modelId="{1BBD3C6F-7EF0-4AAF-BCB5-0BC0664D551B}" type="presParOf" srcId="{0CAE9732-7514-4A51-9D78-77F990C6B679}" destId="{C08BEDEB-CA47-4FB2-9BA7-67E7DBA898EA}" srcOrd="3" destOrd="0" presId="urn:microsoft.com/office/officeart/2005/8/layout/hierarchy2"/>
    <dgm:cxn modelId="{C665543A-4A11-4150-9D04-19343AD7EC6F}" type="presParOf" srcId="{C08BEDEB-CA47-4FB2-9BA7-67E7DBA898EA}" destId="{68A9D73E-C268-40D3-A69C-8853D870DA85}" srcOrd="0" destOrd="0" presId="urn:microsoft.com/office/officeart/2005/8/layout/hierarchy2"/>
    <dgm:cxn modelId="{ABF87492-855F-4ABA-AA4E-A9CC77A8224F}" type="presParOf" srcId="{C08BEDEB-CA47-4FB2-9BA7-67E7DBA898EA}" destId="{F6A80E9E-EB06-461D-A80C-8EE137FAEF7A}" srcOrd="1" destOrd="0" presId="urn:microsoft.com/office/officeart/2005/8/layout/hierarchy2"/>
    <dgm:cxn modelId="{E65EB404-D3A7-45A6-8956-02E110F85140}" type="presParOf" srcId="{F6A80E9E-EB06-461D-A80C-8EE137FAEF7A}" destId="{A798C56C-522E-4A94-B618-3B44BAE77227}" srcOrd="0" destOrd="0" presId="urn:microsoft.com/office/officeart/2005/8/layout/hierarchy2"/>
    <dgm:cxn modelId="{0DA94AC8-CBBA-4C78-8D11-E9C1CFB5A909}" type="presParOf" srcId="{A798C56C-522E-4A94-B618-3B44BAE77227}" destId="{F7B85C96-8853-4CD6-AA76-A898EE335CB6}" srcOrd="0" destOrd="0" presId="urn:microsoft.com/office/officeart/2005/8/layout/hierarchy2"/>
    <dgm:cxn modelId="{9A9B680C-0F39-4A20-905B-CCC93C528D0C}" type="presParOf" srcId="{F6A80E9E-EB06-461D-A80C-8EE137FAEF7A}" destId="{AD9A3559-D0C6-4828-8594-1C3AA6605033}" srcOrd="1" destOrd="0" presId="urn:microsoft.com/office/officeart/2005/8/layout/hierarchy2"/>
    <dgm:cxn modelId="{5EDE70A9-1070-4F21-BFCE-E4A19BFF55A9}" type="presParOf" srcId="{AD9A3559-D0C6-4828-8594-1C3AA6605033}" destId="{34AE4246-7204-40D4-9324-3276D7CE2676}" srcOrd="0" destOrd="0" presId="urn:microsoft.com/office/officeart/2005/8/layout/hierarchy2"/>
    <dgm:cxn modelId="{E31980EF-4DBA-49B1-82E1-F621966B62EA}" type="presParOf" srcId="{AD9A3559-D0C6-4828-8594-1C3AA6605033}" destId="{D09DBA76-657F-4B58-9DDB-16E3010CE4C5}" srcOrd="1" destOrd="0" presId="urn:microsoft.com/office/officeart/2005/8/layout/hierarchy2"/>
    <dgm:cxn modelId="{B1E92DA5-CE84-4DBC-BD55-84AFBA52A8CB}" type="presParOf" srcId="{D09DBA76-657F-4B58-9DDB-16E3010CE4C5}" destId="{92FA26CF-72B8-404D-98D8-ECE349397B4B}" srcOrd="0" destOrd="0" presId="urn:microsoft.com/office/officeart/2005/8/layout/hierarchy2"/>
    <dgm:cxn modelId="{0EC9CF87-C497-47FC-8A72-91ED834CFD9E}" type="presParOf" srcId="{92FA26CF-72B8-404D-98D8-ECE349397B4B}" destId="{7311C294-E59D-4C83-9A26-E8969404C508}" srcOrd="0" destOrd="0" presId="urn:microsoft.com/office/officeart/2005/8/layout/hierarchy2"/>
    <dgm:cxn modelId="{FC417A1F-2D2E-4AC6-9BF9-5A6FE5DE4DCB}" type="presParOf" srcId="{D09DBA76-657F-4B58-9DDB-16E3010CE4C5}" destId="{B44BB756-2534-4818-B495-47546D8934F5}" srcOrd="1" destOrd="0" presId="urn:microsoft.com/office/officeart/2005/8/layout/hierarchy2"/>
    <dgm:cxn modelId="{F7E52E44-5D9A-40AD-929C-274529D3C4A6}" type="presParOf" srcId="{B44BB756-2534-4818-B495-47546D8934F5}" destId="{9D7CBF61-75F2-444A-9C70-C64786BE34A4}" srcOrd="0" destOrd="0" presId="urn:microsoft.com/office/officeart/2005/8/layout/hierarchy2"/>
    <dgm:cxn modelId="{C3E81C36-CD8E-4A7A-A8E8-D4E140DFFC3A}" type="presParOf" srcId="{B44BB756-2534-4818-B495-47546D8934F5}" destId="{B76DC078-D7CC-4FAC-A807-BF726B94C084}" srcOrd="1" destOrd="0" presId="urn:microsoft.com/office/officeart/2005/8/layout/hierarchy2"/>
    <dgm:cxn modelId="{33E1E30F-19CF-4EE4-AF82-7F9B4FE1F105}" type="presParOf" srcId="{D09DBA76-657F-4B58-9DDB-16E3010CE4C5}" destId="{062B372E-601F-41E6-96D1-A33B0FE7DDCD}" srcOrd="2" destOrd="0" presId="urn:microsoft.com/office/officeart/2005/8/layout/hierarchy2"/>
    <dgm:cxn modelId="{59362DC8-0F63-475F-9B58-41D39E3DC712}" type="presParOf" srcId="{062B372E-601F-41E6-96D1-A33B0FE7DDCD}" destId="{EA5AB469-CCCA-4072-918B-33B29386710E}" srcOrd="0" destOrd="0" presId="urn:microsoft.com/office/officeart/2005/8/layout/hierarchy2"/>
    <dgm:cxn modelId="{FB5F3BAA-15F3-42BC-9640-BDF789CCD4D6}" type="presParOf" srcId="{D09DBA76-657F-4B58-9DDB-16E3010CE4C5}" destId="{009594D8-79BE-4289-951C-19566E05B509}" srcOrd="3" destOrd="0" presId="urn:microsoft.com/office/officeart/2005/8/layout/hierarchy2"/>
    <dgm:cxn modelId="{51B361BA-53AA-4CE6-95C1-20F9E4CB1219}" type="presParOf" srcId="{009594D8-79BE-4289-951C-19566E05B509}" destId="{5C2D7795-AF5D-4279-B771-4456FC234BDE}" srcOrd="0" destOrd="0" presId="urn:microsoft.com/office/officeart/2005/8/layout/hierarchy2"/>
    <dgm:cxn modelId="{17051004-7F73-43F6-B5F7-E290C927FFE8}" type="presParOf" srcId="{009594D8-79BE-4289-951C-19566E05B509}" destId="{CF020DCB-EFFF-48C3-B682-2D0EB42CE3EA}" srcOrd="1" destOrd="0" presId="urn:microsoft.com/office/officeart/2005/8/layout/hierarchy2"/>
    <dgm:cxn modelId="{7879F3E4-A639-4D08-8F9C-47176DB76C68}" type="presParOf" srcId="{F6A80E9E-EB06-461D-A80C-8EE137FAEF7A}" destId="{880068B2-6B79-4B47-AC67-65B81E2B3B66}" srcOrd="2" destOrd="0" presId="urn:microsoft.com/office/officeart/2005/8/layout/hierarchy2"/>
    <dgm:cxn modelId="{468CB1D9-EAE3-48B1-AC01-16A3E0142ADA}" type="presParOf" srcId="{880068B2-6B79-4B47-AC67-65B81E2B3B66}" destId="{2FD465A8-F0F4-412E-B540-D24B90607FE2}" srcOrd="0" destOrd="0" presId="urn:microsoft.com/office/officeart/2005/8/layout/hierarchy2"/>
    <dgm:cxn modelId="{BA7B099E-6ECD-4A3E-9434-BD68A47D7F7D}" type="presParOf" srcId="{F6A80E9E-EB06-461D-A80C-8EE137FAEF7A}" destId="{6263B67D-20AE-44A2-B0B7-A2B24D025ED3}" srcOrd="3" destOrd="0" presId="urn:microsoft.com/office/officeart/2005/8/layout/hierarchy2"/>
    <dgm:cxn modelId="{737E0EDB-4D91-4C95-9317-51C3FB10B889}" type="presParOf" srcId="{6263B67D-20AE-44A2-B0B7-A2B24D025ED3}" destId="{0DE675D2-16FC-49D2-A61C-5E98C3258B99}" srcOrd="0" destOrd="0" presId="urn:microsoft.com/office/officeart/2005/8/layout/hierarchy2"/>
    <dgm:cxn modelId="{490B00E0-4319-4576-9016-61A7C33DF756}" type="presParOf" srcId="{6263B67D-20AE-44A2-B0B7-A2B24D025ED3}" destId="{89D16CEA-62E3-4A4D-88F2-042A43FDF303}" srcOrd="1" destOrd="0" presId="urn:microsoft.com/office/officeart/2005/8/layout/hierarchy2"/>
    <dgm:cxn modelId="{D1CD2EB0-848B-4E1F-879B-548203FDC633}" type="presParOf" srcId="{89D16CEA-62E3-4A4D-88F2-042A43FDF303}" destId="{680962E6-DDBF-4762-BE2C-0A4248BE1092}" srcOrd="0" destOrd="0" presId="urn:microsoft.com/office/officeart/2005/8/layout/hierarchy2"/>
    <dgm:cxn modelId="{062574EE-5ED2-4A3E-BF86-9491BCA430CA}" type="presParOf" srcId="{680962E6-DDBF-4762-BE2C-0A4248BE1092}" destId="{12E2A529-C230-49F0-AEFF-73E68791562A}" srcOrd="0" destOrd="0" presId="urn:microsoft.com/office/officeart/2005/8/layout/hierarchy2"/>
    <dgm:cxn modelId="{88F9C3A0-5731-4E43-809E-BA5D08ADD5C4}" type="presParOf" srcId="{89D16CEA-62E3-4A4D-88F2-042A43FDF303}" destId="{1A2FF5E6-76B2-4A13-8113-8C6FB88D9741}" srcOrd="1" destOrd="0" presId="urn:microsoft.com/office/officeart/2005/8/layout/hierarchy2"/>
    <dgm:cxn modelId="{9C02BA8F-B859-4B4D-B622-EFE19CCBBEE7}" type="presParOf" srcId="{1A2FF5E6-76B2-4A13-8113-8C6FB88D9741}" destId="{085C2614-9C3D-4C56-A6EE-F1B166EE9EC1}" srcOrd="0" destOrd="0" presId="urn:microsoft.com/office/officeart/2005/8/layout/hierarchy2"/>
    <dgm:cxn modelId="{7E325B76-9BFA-44E5-A877-4A1C36DFBB89}" type="presParOf" srcId="{1A2FF5E6-76B2-4A13-8113-8C6FB88D9741}" destId="{86A37DFA-2A80-408D-AF87-2F96C5FD1412}" srcOrd="1" destOrd="0" presId="urn:microsoft.com/office/officeart/2005/8/layout/hierarchy2"/>
    <dgm:cxn modelId="{B4B8B539-0EB8-4711-BAD6-C6C4191BB873}" type="presParOf" srcId="{89D16CEA-62E3-4A4D-88F2-042A43FDF303}" destId="{C0F81DE4-ED2B-4E34-98B3-A5DCDA3B602E}" srcOrd="2" destOrd="0" presId="urn:microsoft.com/office/officeart/2005/8/layout/hierarchy2"/>
    <dgm:cxn modelId="{381D39FB-13F4-40C5-9496-0B91F882AF66}" type="presParOf" srcId="{C0F81DE4-ED2B-4E34-98B3-A5DCDA3B602E}" destId="{FBECD524-A738-467F-BEC1-A5451FC93FD0}" srcOrd="0" destOrd="0" presId="urn:microsoft.com/office/officeart/2005/8/layout/hierarchy2"/>
    <dgm:cxn modelId="{785E2853-DF73-4359-8EAA-34F8DFED5F67}" type="presParOf" srcId="{89D16CEA-62E3-4A4D-88F2-042A43FDF303}" destId="{C1D0E693-906A-4D16-A621-624F3C5C8798}" srcOrd="3" destOrd="0" presId="urn:microsoft.com/office/officeart/2005/8/layout/hierarchy2"/>
    <dgm:cxn modelId="{B9458D90-C25E-4B6C-976F-6F6ED5D84216}" type="presParOf" srcId="{C1D0E693-906A-4D16-A621-624F3C5C8798}" destId="{F8687BDE-3363-4784-A06D-3824C0EFC6FB}" srcOrd="0" destOrd="0" presId="urn:microsoft.com/office/officeart/2005/8/layout/hierarchy2"/>
    <dgm:cxn modelId="{963B84D9-5E84-4655-A7DB-93B9A6BD28DF}" type="presParOf" srcId="{C1D0E693-906A-4D16-A621-624F3C5C8798}" destId="{D2E550D0-FA85-4E01-8427-49B556D584AE}"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8EF4CAB-009B-4E4A-A654-E3421ACDE418}" type="doc">
      <dgm:prSet loTypeId="urn:microsoft.com/office/officeart/2011/layout/RadialPictureList" loCatId="picture" qsTypeId="urn:microsoft.com/office/officeart/2005/8/quickstyle/simple1" qsCatId="simple" csTypeId="urn:microsoft.com/office/officeart/2005/8/colors/accent0_3" csCatId="mainScheme" phldr="1"/>
      <dgm:spPr/>
      <dgm:t>
        <a:bodyPr/>
        <a:lstStyle/>
        <a:p>
          <a:endParaRPr lang="en-CA"/>
        </a:p>
      </dgm:t>
    </dgm:pt>
    <dgm:pt modelId="{D879A028-6461-426F-9BE7-D2DABC399B38}">
      <dgm:prSet phldrT="[Text]">
        <dgm:style>
          <a:lnRef idx="3">
            <a:schemeClr val="lt1"/>
          </a:lnRef>
          <a:fillRef idx="1">
            <a:schemeClr val="accent3"/>
          </a:fillRef>
          <a:effectRef idx="1">
            <a:schemeClr val="accent3"/>
          </a:effectRef>
          <a:fontRef idx="minor">
            <a:schemeClr val="lt1"/>
          </a:fontRef>
        </dgm:style>
      </dgm:prSet>
      <dgm:spPr/>
      <dgm:t>
        <a:bodyPr/>
        <a:lstStyle/>
        <a:p>
          <a:r>
            <a:rPr lang="en-US" altLang="zh-CN" dirty="0"/>
            <a:t>APP for Online ordering</a:t>
          </a:r>
        </a:p>
      </dgm:t>
    </dgm:pt>
    <dgm:pt modelId="{4D392A79-E5FC-49FA-9F79-70C5257399DF}" type="parTrans" cxnId="{36A6F329-44C2-49F9-9158-0880F4A37D91}">
      <dgm:prSet/>
      <dgm:spPr/>
      <dgm:t>
        <a:bodyPr/>
        <a:lstStyle/>
        <a:p>
          <a:endParaRPr lang="en-CA"/>
        </a:p>
      </dgm:t>
    </dgm:pt>
    <dgm:pt modelId="{87A76D1E-2978-4229-9FAC-8EF758564094}" type="sibTrans" cxnId="{36A6F329-44C2-49F9-9158-0880F4A37D91}">
      <dgm:prSet/>
      <dgm:spPr/>
      <dgm:t>
        <a:bodyPr/>
        <a:lstStyle/>
        <a:p>
          <a:endParaRPr lang="en-CA"/>
        </a:p>
      </dgm:t>
    </dgm:pt>
    <dgm:pt modelId="{CC9EE6EB-6FB5-436B-BE4C-04904853B1B3}">
      <dgm:prSet phldrT="[Text]"/>
      <dgm:spPr/>
      <dgm:t>
        <a:bodyPr/>
        <a:lstStyle/>
        <a:p>
          <a:r>
            <a:rPr lang="en-CA" altLang="zh-CN" dirty="0"/>
            <a:t>Automatic Bean to Cup Coffee Machine</a:t>
          </a:r>
          <a:endParaRPr lang="en-CA" dirty="0"/>
        </a:p>
      </dgm:t>
    </dgm:pt>
    <dgm:pt modelId="{823E3317-3848-4C82-A47E-ABB86E03B468}" type="parTrans" cxnId="{7F9209EB-7B6C-48F4-9FF1-B831E4E900C6}">
      <dgm:prSet/>
      <dgm:spPr/>
      <dgm:t>
        <a:bodyPr/>
        <a:lstStyle/>
        <a:p>
          <a:endParaRPr lang="en-CA"/>
        </a:p>
      </dgm:t>
    </dgm:pt>
    <dgm:pt modelId="{A7ED655E-6B3E-41F7-9DFC-7693B01D4DF7}" type="sibTrans" cxnId="{7F9209EB-7B6C-48F4-9FF1-B831E4E900C6}">
      <dgm:prSet/>
      <dgm:spPr/>
      <dgm:t>
        <a:bodyPr/>
        <a:lstStyle/>
        <a:p>
          <a:endParaRPr lang="en-CA"/>
        </a:p>
      </dgm:t>
    </dgm:pt>
    <dgm:pt modelId="{D69F2948-C5BF-4877-9702-820C8BAFF3B1}">
      <dgm:prSet phldrT="[Text]"/>
      <dgm:spPr/>
      <dgm:t>
        <a:bodyPr/>
        <a:lstStyle/>
        <a:p>
          <a:r>
            <a:rPr lang="en-CA" altLang="zh-CN" dirty="0"/>
            <a:t>Robotic Barista in Shopping Center </a:t>
          </a:r>
          <a:endParaRPr lang="en-CA" dirty="0"/>
        </a:p>
      </dgm:t>
    </dgm:pt>
    <dgm:pt modelId="{6ED4822F-9FCF-4BB1-9DBD-796977910B3B}" type="parTrans" cxnId="{6B7AA5A8-C038-4FB5-8186-586E777F2936}">
      <dgm:prSet/>
      <dgm:spPr/>
      <dgm:t>
        <a:bodyPr/>
        <a:lstStyle/>
        <a:p>
          <a:endParaRPr lang="en-CA"/>
        </a:p>
      </dgm:t>
    </dgm:pt>
    <dgm:pt modelId="{53C56124-0744-4B1A-88CD-0C7B7908AD18}" type="sibTrans" cxnId="{6B7AA5A8-C038-4FB5-8186-586E777F2936}">
      <dgm:prSet/>
      <dgm:spPr/>
      <dgm:t>
        <a:bodyPr/>
        <a:lstStyle/>
        <a:p>
          <a:endParaRPr lang="en-CA"/>
        </a:p>
      </dgm:t>
    </dgm:pt>
    <dgm:pt modelId="{C5C1E379-9141-4440-919D-A76FE6955CAA}">
      <dgm:prSet phldrT="[Text]"/>
      <dgm:spPr/>
      <dgm:t>
        <a:bodyPr/>
        <a:lstStyle/>
        <a:p>
          <a:r>
            <a:rPr lang="en-CA" altLang="zh-CN" dirty="0"/>
            <a:t>Cashier-free coffee shop with Drive-thru</a:t>
          </a:r>
          <a:endParaRPr lang="en-CA" dirty="0"/>
        </a:p>
      </dgm:t>
    </dgm:pt>
    <dgm:pt modelId="{0BC62B64-667B-418D-B116-9E3D8BFD7D7B}" type="parTrans" cxnId="{FD0E7001-0CFF-441D-A4B8-4414007A35D2}">
      <dgm:prSet/>
      <dgm:spPr/>
      <dgm:t>
        <a:bodyPr/>
        <a:lstStyle/>
        <a:p>
          <a:endParaRPr lang="en-CA"/>
        </a:p>
      </dgm:t>
    </dgm:pt>
    <dgm:pt modelId="{A126C94E-E1F4-400B-8035-6DDEE434723D}" type="sibTrans" cxnId="{FD0E7001-0CFF-441D-A4B8-4414007A35D2}">
      <dgm:prSet/>
      <dgm:spPr/>
      <dgm:t>
        <a:bodyPr/>
        <a:lstStyle/>
        <a:p>
          <a:endParaRPr lang="en-CA"/>
        </a:p>
      </dgm:t>
    </dgm:pt>
    <dgm:pt modelId="{102ED8BE-ACB3-42AE-A550-7FC8FF1B9CF4}" type="pres">
      <dgm:prSet presAssocID="{38EF4CAB-009B-4E4A-A654-E3421ACDE418}" presName="Name0" presStyleCnt="0">
        <dgm:presLayoutVars>
          <dgm:chMax val="1"/>
          <dgm:chPref val="1"/>
          <dgm:dir/>
          <dgm:resizeHandles/>
        </dgm:presLayoutVars>
      </dgm:prSet>
      <dgm:spPr/>
    </dgm:pt>
    <dgm:pt modelId="{F9C0717B-BD45-4AF9-BC00-E008AA1487AB}" type="pres">
      <dgm:prSet presAssocID="{D879A028-6461-426F-9BE7-D2DABC399B38}" presName="Parent" presStyleLbl="node1" presStyleIdx="0" presStyleCnt="2" custScaleX="75252" custScaleY="79027" custLinFactNeighborX="-18095" custLinFactNeighborY="-593">
        <dgm:presLayoutVars>
          <dgm:chMax val="4"/>
          <dgm:chPref val="3"/>
        </dgm:presLayoutVars>
      </dgm:prSet>
      <dgm:spPr>
        <a:prstGeom prst="ellipse">
          <a:avLst/>
        </a:prstGeom>
      </dgm:spPr>
    </dgm:pt>
    <dgm:pt modelId="{76D280E8-A3CB-488B-9C61-4B86D81B7B9B}" type="pres">
      <dgm:prSet presAssocID="{CC9EE6EB-6FB5-436B-BE4C-04904853B1B3}" presName="Accent" presStyleLbl="node1" presStyleIdx="1" presStyleCnt="2" custAng="5972576" custScaleY="41357" custLinFactNeighborX="34077" custLinFactNeighborY="6018">
        <dgm:style>
          <a:lnRef idx="2">
            <a:schemeClr val="accent5"/>
          </a:lnRef>
          <a:fillRef idx="1">
            <a:schemeClr val="lt1"/>
          </a:fillRef>
          <a:effectRef idx="0">
            <a:schemeClr val="accent5"/>
          </a:effectRef>
          <a:fontRef idx="minor">
            <a:schemeClr val="dk1"/>
          </a:fontRef>
        </dgm:style>
      </dgm:prSet>
      <dgm:spPr>
        <a:prstGeom prst="curvedDownArrow">
          <a:avLst/>
        </a:prstGeom>
        <a:ln>
          <a:solidFill>
            <a:schemeClr val="tx1"/>
          </a:solidFill>
        </a:ln>
      </dgm:spPr>
    </dgm:pt>
    <dgm:pt modelId="{76F8DE5A-6C0F-4189-ACB9-83FABC9F0417}" type="pres">
      <dgm:prSet presAssocID="{CC9EE6EB-6FB5-436B-BE4C-04904853B1B3}" presName="Image1"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dgm:spPr>
    </dgm:pt>
    <dgm:pt modelId="{701E8399-8DC8-4963-9157-4134F4002DCA}" type="pres">
      <dgm:prSet presAssocID="{CC9EE6EB-6FB5-436B-BE4C-04904853B1B3}" presName="Child1" presStyleLbl="revTx" presStyleIdx="0" presStyleCnt="3" custLinFactNeighborX="4300">
        <dgm:presLayoutVars>
          <dgm:chMax val="0"/>
          <dgm:chPref val="0"/>
          <dgm:bulletEnabled val="1"/>
        </dgm:presLayoutVars>
      </dgm:prSet>
      <dgm:spPr/>
    </dgm:pt>
    <dgm:pt modelId="{8785D387-7FF8-46A7-956A-9EDAC581C83A}" type="pres">
      <dgm:prSet presAssocID="{D69F2948-C5BF-4877-9702-820C8BAFF3B1}" presName="Image2" presStyleCnt="0"/>
      <dgm:spPr/>
    </dgm:pt>
    <dgm:pt modelId="{1B8C89F8-64FD-423B-A75C-01A4367AD6AA}" type="pres">
      <dgm:prSet presAssocID="{D69F2948-C5BF-4877-9702-820C8BAFF3B1}" presName="Image"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7807" t="-6639" r="-15193" b="-79"/>
          </a:stretch>
        </a:blipFill>
      </dgm:spPr>
    </dgm:pt>
    <dgm:pt modelId="{9D2B1D02-64C3-4558-A4FE-EDA49FD0C241}" type="pres">
      <dgm:prSet presAssocID="{D69F2948-C5BF-4877-9702-820C8BAFF3B1}" presName="Child2" presStyleLbl="revTx" presStyleIdx="1" presStyleCnt="3">
        <dgm:presLayoutVars>
          <dgm:chMax val="0"/>
          <dgm:chPref val="0"/>
          <dgm:bulletEnabled val="1"/>
        </dgm:presLayoutVars>
      </dgm:prSet>
      <dgm:spPr/>
    </dgm:pt>
    <dgm:pt modelId="{4F05E8AE-EF7B-473B-A949-E5E7F306084A}" type="pres">
      <dgm:prSet presAssocID="{C5C1E379-9141-4440-919D-A76FE6955CAA}" presName="Image3" presStyleCnt="0"/>
      <dgm:spPr/>
    </dgm:pt>
    <dgm:pt modelId="{7E9571A5-F812-43F5-B33E-588643A33B63}" type="pres">
      <dgm:prSet presAssocID="{C5C1E379-9141-4440-919D-A76FE6955CAA}"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dgm:spPr>
    </dgm:pt>
    <dgm:pt modelId="{6A3B45E9-79E1-4DB2-99CF-7F28A3F9CAC1}" type="pres">
      <dgm:prSet presAssocID="{C5C1E379-9141-4440-919D-A76FE6955CAA}" presName="Child3" presStyleLbl="revTx" presStyleIdx="2" presStyleCnt="3" custScaleX="121382" custLinFactNeighborX="12185" custLinFactNeighborY="10295">
        <dgm:presLayoutVars>
          <dgm:chMax val="0"/>
          <dgm:chPref val="0"/>
          <dgm:bulletEnabled val="1"/>
        </dgm:presLayoutVars>
      </dgm:prSet>
      <dgm:spPr/>
    </dgm:pt>
  </dgm:ptLst>
  <dgm:cxnLst>
    <dgm:cxn modelId="{FD0E7001-0CFF-441D-A4B8-4414007A35D2}" srcId="{D879A028-6461-426F-9BE7-D2DABC399B38}" destId="{C5C1E379-9141-4440-919D-A76FE6955CAA}" srcOrd="2" destOrd="0" parTransId="{0BC62B64-667B-418D-B116-9E3D8BFD7D7B}" sibTransId="{A126C94E-E1F4-400B-8035-6DDEE434723D}"/>
    <dgm:cxn modelId="{36A6F329-44C2-49F9-9158-0880F4A37D91}" srcId="{38EF4CAB-009B-4E4A-A654-E3421ACDE418}" destId="{D879A028-6461-426F-9BE7-D2DABC399B38}" srcOrd="0" destOrd="0" parTransId="{4D392A79-E5FC-49FA-9F79-70C5257399DF}" sibTransId="{87A76D1E-2978-4229-9FAC-8EF758564094}"/>
    <dgm:cxn modelId="{B10F4E61-1F50-41AD-9DC4-7A390E60E04A}" type="presOf" srcId="{D879A028-6461-426F-9BE7-D2DABC399B38}" destId="{F9C0717B-BD45-4AF9-BC00-E008AA1487AB}" srcOrd="0" destOrd="0" presId="urn:microsoft.com/office/officeart/2011/layout/RadialPictureList"/>
    <dgm:cxn modelId="{5FD4214A-B9B1-4FD9-B62A-59A73B09136A}" type="presOf" srcId="{D69F2948-C5BF-4877-9702-820C8BAFF3B1}" destId="{9D2B1D02-64C3-4558-A4FE-EDA49FD0C241}" srcOrd="0" destOrd="0" presId="urn:microsoft.com/office/officeart/2011/layout/RadialPictureList"/>
    <dgm:cxn modelId="{8C65F898-451A-4B3A-AE6C-1135D2C71484}" type="presOf" srcId="{CC9EE6EB-6FB5-436B-BE4C-04904853B1B3}" destId="{701E8399-8DC8-4963-9157-4134F4002DCA}" srcOrd="0" destOrd="0" presId="urn:microsoft.com/office/officeart/2011/layout/RadialPictureList"/>
    <dgm:cxn modelId="{6B7AA5A8-C038-4FB5-8186-586E777F2936}" srcId="{D879A028-6461-426F-9BE7-D2DABC399B38}" destId="{D69F2948-C5BF-4877-9702-820C8BAFF3B1}" srcOrd="1" destOrd="0" parTransId="{6ED4822F-9FCF-4BB1-9DBD-796977910B3B}" sibTransId="{53C56124-0744-4B1A-88CD-0C7B7908AD18}"/>
    <dgm:cxn modelId="{6E51F6DB-59BB-481F-AA62-DBDA9811A4AB}" type="presOf" srcId="{38EF4CAB-009B-4E4A-A654-E3421ACDE418}" destId="{102ED8BE-ACB3-42AE-A550-7FC8FF1B9CF4}" srcOrd="0" destOrd="0" presId="urn:microsoft.com/office/officeart/2011/layout/RadialPictureList"/>
    <dgm:cxn modelId="{89E846E6-DAAF-4CCD-8FF7-F40BDCC0633D}" type="presOf" srcId="{C5C1E379-9141-4440-919D-A76FE6955CAA}" destId="{6A3B45E9-79E1-4DB2-99CF-7F28A3F9CAC1}" srcOrd="0" destOrd="0" presId="urn:microsoft.com/office/officeart/2011/layout/RadialPictureList"/>
    <dgm:cxn modelId="{7F9209EB-7B6C-48F4-9FF1-B831E4E900C6}" srcId="{D879A028-6461-426F-9BE7-D2DABC399B38}" destId="{CC9EE6EB-6FB5-436B-BE4C-04904853B1B3}" srcOrd="0" destOrd="0" parTransId="{823E3317-3848-4C82-A47E-ABB86E03B468}" sibTransId="{A7ED655E-6B3E-41F7-9DFC-7693B01D4DF7}"/>
    <dgm:cxn modelId="{00056304-2948-405E-AB99-C643FB4CADAF}" type="presParOf" srcId="{102ED8BE-ACB3-42AE-A550-7FC8FF1B9CF4}" destId="{F9C0717B-BD45-4AF9-BC00-E008AA1487AB}" srcOrd="0" destOrd="0" presId="urn:microsoft.com/office/officeart/2011/layout/RadialPictureList"/>
    <dgm:cxn modelId="{1CBFF87D-DEB9-4CE0-8C2D-E55E41DE3D9B}" type="presParOf" srcId="{102ED8BE-ACB3-42AE-A550-7FC8FF1B9CF4}" destId="{76D280E8-A3CB-488B-9C61-4B86D81B7B9B}" srcOrd="1" destOrd="0" presId="urn:microsoft.com/office/officeart/2011/layout/RadialPictureList"/>
    <dgm:cxn modelId="{C4FE03A8-1325-4FFC-BB2A-A6F5F4C763B7}" type="presParOf" srcId="{102ED8BE-ACB3-42AE-A550-7FC8FF1B9CF4}" destId="{76F8DE5A-6C0F-4189-ACB9-83FABC9F0417}" srcOrd="2" destOrd="0" presId="urn:microsoft.com/office/officeart/2011/layout/RadialPictureList"/>
    <dgm:cxn modelId="{5E2D5560-CBB0-4169-9F1B-784D679D64D9}" type="presParOf" srcId="{102ED8BE-ACB3-42AE-A550-7FC8FF1B9CF4}" destId="{701E8399-8DC8-4963-9157-4134F4002DCA}" srcOrd="3" destOrd="0" presId="urn:microsoft.com/office/officeart/2011/layout/RadialPictureList"/>
    <dgm:cxn modelId="{AF3ACD0E-59E6-4FCA-A46D-E87D5A4BD2DD}" type="presParOf" srcId="{102ED8BE-ACB3-42AE-A550-7FC8FF1B9CF4}" destId="{8785D387-7FF8-46A7-956A-9EDAC581C83A}" srcOrd="4" destOrd="0" presId="urn:microsoft.com/office/officeart/2011/layout/RadialPictureList"/>
    <dgm:cxn modelId="{5D60E044-54B7-4026-B108-96C8CB280B2F}" type="presParOf" srcId="{8785D387-7FF8-46A7-956A-9EDAC581C83A}" destId="{1B8C89F8-64FD-423B-A75C-01A4367AD6AA}" srcOrd="0" destOrd="0" presId="urn:microsoft.com/office/officeart/2011/layout/RadialPictureList"/>
    <dgm:cxn modelId="{12380A56-2F74-4C61-BB03-08E9506BF9F3}" type="presParOf" srcId="{102ED8BE-ACB3-42AE-A550-7FC8FF1B9CF4}" destId="{9D2B1D02-64C3-4558-A4FE-EDA49FD0C241}" srcOrd="5" destOrd="0" presId="urn:microsoft.com/office/officeart/2011/layout/RadialPictureList"/>
    <dgm:cxn modelId="{44BED56B-5A6B-4E1E-9E3B-EC97B0684AF8}" type="presParOf" srcId="{102ED8BE-ACB3-42AE-A550-7FC8FF1B9CF4}" destId="{4F05E8AE-EF7B-473B-A949-E5E7F306084A}" srcOrd="6" destOrd="0" presId="urn:microsoft.com/office/officeart/2011/layout/RadialPictureList"/>
    <dgm:cxn modelId="{CAC588B2-58D7-4C21-8C9F-5ED58A4DD71F}" type="presParOf" srcId="{4F05E8AE-EF7B-473B-A949-E5E7F306084A}" destId="{7E9571A5-F812-43F5-B33E-588643A33B63}" srcOrd="0" destOrd="0" presId="urn:microsoft.com/office/officeart/2011/layout/RadialPictureList"/>
    <dgm:cxn modelId="{5940512E-4300-4573-8935-7E497AA35CB4}" type="presParOf" srcId="{102ED8BE-ACB3-42AE-A550-7FC8FF1B9CF4}" destId="{6A3B45E9-79E1-4DB2-99CF-7F28A3F9CAC1}"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2435D74-44FD-4D45-83A0-BDE29641BB4A}" type="doc">
      <dgm:prSet loTypeId="urn:microsoft.com/office/officeart/2005/8/layout/radial1" loCatId="relationship" qsTypeId="urn:microsoft.com/office/officeart/2005/8/quickstyle/simple5" qsCatId="simple" csTypeId="urn:microsoft.com/office/officeart/2005/8/colors/accent3_5" csCatId="accent3" phldr="1"/>
      <dgm:spPr/>
      <dgm:t>
        <a:bodyPr/>
        <a:lstStyle/>
        <a:p>
          <a:endParaRPr lang="en-CA"/>
        </a:p>
      </dgm:t>
    </dgm:pt>
    <dgm:pt modelId="{100B13BE-0C2B-44DD-AD2B-EFE438B819B5}">
      <dgm:prSet/>
      <dgm:spPr/>
      <dgm:t>
        <a:bodyPr/>
        <a:lstStyle/>
        <a:p>
          <a:r>
            <a:rPr lang="en-CA" altLang="zh-CN" dirty="0"/>
            <a:t>Team</a:t>
          </a:r>
          <a:endParaRPr lang="en-CA" dirty="0"/>
        </a:p>
      </dgm:t>
    </dgm:pt>
    <dgm:pt modelId="{2C54542F-FF1F-481F-8171-A5D9A09D0A6F}" type="parTrans" cxnId="{8A1B9BCF-B3F5-4794-B37D-1674C79AE802}">
      <dgm:prSet/>
      <dgm:spPr/>
      <dgm:t>
        <a:bodyPr/>
        <a:lstStyle/>
        <a:p>
          <a:endParaRPr lang="en-CA"/>
        </a:p>
      </dgm:t>
    </dgm:pt>
    <dgm:pt modelId="{AC61835C-88CC-453B-9B03-EC02026A11BD}" type="sibTrans" cxnId="{8A1B9BCF-B3F5-4794-B37D-1674C79AE802}">
      <dgm:prSet/>
      <dgm:spPr/>
      <dgm:t>
        <a:bodyPr/>
        <a:lstStyle/>
        <a:p>
          <a:endParaRPr lang="en-CA"/>
        </a:p>
      </dgm:t>
    </dgm:pt>
    <dgm:pt modelId="{9DC05594-AAB9-4D63-8C43-C98B157D5F15}">
      <dgm:prSet/>
      <dgm:spPr/>
      <dgm:t>
        <a:bodyPr/>
        <a:lstStyle/>
        <a:p>
          <a:r>
            <a:rPr lang="en-CA" dirty="0"/>
            <a:t>Dream</a:t>
          </a:r>
        </a:p>
      </dgm:t>
    </dgm:pt>
    <dgm:pt modelId="{A8583161-1FEB-4CAC-9C83-37BD7939C689}" type="parTrans" cxnId="{E73C3F5D-6B9A-48B2-9559-971602A05E02}">
      <dgm:prSet/>
      <dgm:spPr/>
      <dgm:t>
        <a:bodyPr/>
        <a:lstStyle/>
        <a:p>
          <a:endParaRPr lang="en-CA"/>
        </a:p>
      </dgm:t>
    </dgm:pt>
    <dgm:pt modelId="{AE9BED94-725A-402E-8A8F-29E4DF93F309}" type="sibTrans" cxnId="{E73C3F5D-6B9A-48B2-9559-971602A05E02}">
      <dgm:prSet/>
      <dgm:spPr/>
      <dgm:t>
        <a:bodyPr/>
        <a:lstStyle/>
        <a:p>
          <a:endParaRPr lang="en-CA"/>
        </a:p>
      </dgm:t>
    </dgm:pt>
    <dgm:pt modelId="{F608581C-3002-4900-B766-18F5C6ECF85F}">
      <dgm:prSet/>
      <dgm:spPr/>
      <dgm:t>
        <a:bodyPr/>
        <a:lstStyle/>
        <a:p>
          <a:r>
            <a:rPr lang="en-CA" altLang="zh-CN" dirty="0"/>
            <a:t>Building a well-known premium coffee brand</a:t>
          </a:r>
          <a:endParaRPr lang="en-CA" dirty="0"/>
        </a:p>
      </dgm:t>
    </dgm:pt>
    <dgm:pt modelId="{5A46318A-5799-49F1-9F5B-EC07374C0B99}" type="parTrans" cxnId="{BF4FB9C8-B9A9-42C7-B0CE-15CB3ABFDC25}">
      <dgm:prSet/>
      <dgm:spPr/>
      <dgm:t>
        <a:bodyPr/>
        <a:lstStyle/>
        <a:p>
          <a:endParaRPr lang="en-CA"/>
        </a:p>
      </dgm:t>
    </dgm:pt>
    <dgm:pt modelId="{23292E71-A9C8-42A1-B4A8-F4621B55C995}" type="sibTrans" cxnId="{BF4FB9C8-B9A9-42C7-B0CE-15CB3ABFDC25}">
      <dgm:prSet/>
      <dgm:spPr/>
      <dgm:t>
        <a:bodyPr/>
        <a:lstStyle/>
        <a:p>
          <a:endParaRPr lang="en-CA"/>
        </a:p>
      </dgm:t>
    </dgm:pt>
    <dgm:pt modelId="{FA02CE95-2352-4F11-ADA0-05DE17A969B3}">
      <dgm:prSet/>
      <dgm:spPr/>
      <dgm:t>
        <a:bodyPr/>
        <a:lstStyle/>
        <a:p>
          <a:r>
            <a:rPr lang="en-CA" altLang="zh-CN" dirty="0"/>
            <a:t>Young</a:t>
          </a:r>
          <a:endParaRPr lang="en-CA" dirty="0"/>
        </a:p>
      </dgm:t>
    </dgm:pt>
    <dgm:pt modelId="{4D9875DB-416C-4653-9A70-EADD7835CA86}" type="parTrans" cxnId="{DA265704-5996-48BE-BC63-6CC326FDB1F8}">
      <dgm:prSet/>
      <dgm:spPr/>
      <dgm:t>
        <a:bodyPr/>
        <a:lstStyle/>
        <a:p>
          <a:endParaRPr lang="en-CA"/>
        </a:p>
      </dgm:t>
    </dgm:pt>
    <dgm:pt modelId="{61228E8E-E1F0-4F1F-9465-2CA7BD3827FC}" type="sibTrans" cxnId="{DA265704-5996-48BE-BC63-6CC326FDB1F8}">
      <dgm:prSet/>
      <dgm:spPr/>
      <dgm:t>
        <a:bodyPr/>
        <a:lstStyle/>
        <a:p>
          <a:endParaRPr lang="en-CA"/>
        </a:p>
      </dgm:t>
    </dgm:pt>
    <dgm:pt modelId="{45134300-4A30-4D1C-8BC3-12ADE669A696}">
      <dgm:prSet/>
      <dgm:spPr/>
      <dgm:t>
        <a:bodyPr/>
        <a:lstStyle/>
        <a:p>
          <a:r>
            <a:rPr lang="en-CA" altLang="zh-CN" dirty="0"/>
            <a:t>Comprised of young staff eager to make a mark in the world</a:t>
          </a:r>
          <a:endParaRPr lang="en-CA" dirty="0"/>
        </a:p>
      </dgm:t>
    </dgm:pt>
    <dgm:pt modelId="{E1D9770F-81BF-4FED-A6EC-FCA6E43BD11D}" type="parTrans" cxnId="{3F8DBCE9-EE4E-4EF5-A3E4-C8970FABE089}">
      <dgm:prSet/>
      <dgm:spPr/>
      <dgm:t>
        <a:bodyPr/>
        <a:lstStyle/>
        <a:p>
          <a:endParaRPr lang="en-CA"/>
        </a:p>
      </dgm:t>
    </dgm:pt>
    <dgm:pt modelId="{8E7220FF-6088-4464-BE4F-4D039EDB4874}" type="sibTrans" cxnId="{3F8DBCE9-EE4E-4EF5-A3E4-C8970FABE089}">
      <dgm:prSet/>
      <dgm:spPr/>
      <dgm:t>
        <a:bodyPr/>
        <a:lstStyle/>
        <a:p>
          <a:endParaRPr lang="en-CA"/>
        </a:p>
      </dgm:t>
    </dgm:pt>
    <dgm:pt modelId="{90E6D58A-1DD5-4C33-9558-11437A2D57AF}">
      <dgm:prSet/>
      <dgm:spPr/>
      <dgm:t>
        <a:bodyPr/>
        <a:lstStyle/>
        <a:p>
          <a:r>
            <a:rPr lang="en-CA" altLang="zh-CN" dirty="0"/>
            <a:t>Professional</a:t>
          </a:r>
          <a:endParaRPr lang="en-CA" dirty="0"/>
        </a:p>
      </dgm:t>
    </dgm:pt>
    <dgm:pt modelId="{F8E9AA15-A3B5-49FF-909A-36C036852955}" type="parTrans" cxnId="{FCFC718B-A3E2-4659-ABE1-8ADEEC743D4F}">
      <dgm:prSet/>
      <dgm:spPr/>
      <dgm:t>
        <a:bodyPr/>
        <a:lstStyle/>
        <a:p>
          <a:endParaRPr lang="en-CA"/>
        </a:p>
      </dgm:t>
    </dgm:pt>
    <dgm:pt modelId="{F1D7D8B8-A43F-4567-8ED7-A81108CE45D2}" type="sibTrans" cxnId="{FCFC718B-A3E2-4659-ABE1-8ADEEC743D4F}">
      <dgm:prSet/>
      <dgm:spPr/>
      <dgm:t>
        <a:bodyPr/>
        <a:lstStyle/>
        <a:p>
          <a:endParaRPr lang="en-CA"/>
        </a:p>
      </dgm:t>
    </dgm:pt>
    <dgm:pt modelId="{92A4953D-A64C-4C24-AAEB-F07B490E6BBD}">
      <dgm:prSet/>
      <dgm:spPr/>
      <dgm:t>
        <a:bodyPr/>
        <a:lstStyle/>
        <a:p>
          <a:r>
            <a:rPr lang="en-CA" dirty="0"/>
            <a:t>Certified barista, senior programmer, senior mechanic, MBA, CPA</a:t>
          </a:r>
        </a:p>
      </dgm:t>
    </dgm:pt>
    <dgm:pt modelId="{89EA24B5-40FD-49BF-9134-389930939AF3}" type="parTrans" cxnId="{AA86F963-C972-48AE-BD84-BB76D25272D6}">
      <dgm:prSet/>
      <dgm:spPr/>
      <dgm:t>
        <a:bodyPr/>
        <a:lstStyle/>
        <a:p>
          <a:endParaRPr lang="en-CA"/>
        </a:p>
      </dgm:t>
    </dgm:pt>
    <dgm:pt modelId="{464935CB-F5D1-44C0-B92E-7CE505D5FBF9}" type="sibTrans" cxnId="{AA86F963-C972-48AE-BD84-BB76D25272D6}">
      <dgm:prSet/>
      <dgm:spPr/>
      <dgm:t>
        <a:bodyPr/>
        <a:lstStyle/>
        <a:p>
          <a:endParaRPr lang="en-CA"/>
        </a:p>
      </dgm:t>
    </dgm:pt>
    <dgm:pt modelId="{F6E66545-7534-4E75-91D3-F435CF7939E5}">
      <dgm:prSet/>
      <dgm:spPr/>
      <dgm:t>
        <a:bodyPr/>
        <a:lstStyle/>
        <a:p>
          <a:r>
            <a:rPr lang="en-CA" altLang="zh-CN" dirty="0"/>
            <a:t>Passion</a:t>
          </a:r>
          <a:endParaRPr lang="en-CA" dirty="0"/>
        </a:p>
      </dgm:t>
    </dgm:pt>
    <dgm:pt modelId="{5933364C-C2A2-4637-99CF-F78BE6C3627C}" type="parTrans" cxnId="{8F545965-032D-44D6-ABE6-CEFBFBEC1FBF}">
      <dgm:prSet/>
      <dgm:spPr/>
      <dgm:t>
        <a:bodyPr/>
        <a:lstStyle/>
        <a:p>
          <a:endParaRPr lang="en-CA"/>
        </a:p>
      </dgm:t>
    </dgm:pt>
    <dgm:pt modelId="{DD5769D4-1F80-4780-B7EA-50AF3FAEED02}" type="sibTrans" cxnId="{8F545965-032D-44D6-ABE6-CEFBFBEC1FBF}">
      <dgm:prSet/>
      <dgm:spPr/>
      <dgm:t>
        <a:bodyPr/>
        <a:lstStyle/>
        <a:p>
          <a:endParaRPr lang="en-CA"/>
        </a:p>
      </dgm:t>
    </dgm:pt>
    <dgm:pt modelId="{E05D7CEB-6ED0-4056-9B6C-4BAB51C38745}">
      <dgm:prSet/>
      <dgm:spPr/>
      <dgm:t>
        <a:bodyPr/>
        <a:lstStyle/>
        <a:p>
          <a:r>
            <a:rPr lang="en-CA" dirty="0"/>
            <a:t>Extremely passionate about delivering quality coffee of an affordable price point efficiently</a:t>
          </a:r>
        </a:p>
      </dgm:t>
    </dgm:pt>
    <dgm:pt modelId="{C070AFF1-822F-4522-A398-A34364150977}" type="parTrans" cxnId="{3F87D297-8210-43BF-BC23-60035C2A8685}">
      <dgm:prSet/>
      <dgm:spPr/>
      <dgm:t>
        <a:bodyPr/>
        <a:lstStyle/>
        <a:p>
          <a:endParaRPr lang="en-CA"/>
        </a:p>
      </dgm:t>
    </dgm:pt>
    <dgm:pt modelId="{EA61F822-1339-4C00-8C0F-6889E61E1762}" type="sibTrans" cxnId="{3F87D297-8210-43BF-BC23-60035C2A8685}">
      <dgm:prSet/>
      <dgm:spPr/>
      <dgm:t>
        <a:bodyPr/>
        <a:lstStyle/>
        <a:p>
          <a:endParaRPr lang="en-CA"/>
        </a:p>
      </dgm:t>
    </dgm:pt>
    <dgm:pt modelId="{9290B182-177B-4A1D-B841-6486B74A3057}">
      <dgm:prSet/>
      <dgm:spPr/>
      <dgm:t>
        <a:bodyPr/>
        <a:lstStyle/>
        <a:p>
          <a:r>
            <a:rPr lang="en-CA" altLang="zh-CN" dirty="0"/>
            <a:t>Confidence</a:t>
          </a:r>
          <a:endParaRPr lang="en-CA" dirty="0"/>
        </a:p>
      </dgm:t>
    </dgm:pt>
    <dgm:pt modelId="{150D74DD-2A62-4D85-9312-2337860BFC61}" type="parTrans" cxnId="{1948ED6E-748D-4FCC-A2BA-71FA1DDB2227}">
      <dgm:prSet/>
      <dgm:spPr/>
      <dgm:t>
        <a:bodyPr/>
        <a:lstStyle/>
        <a:p>
          <a:endParaRPr lang="en-CA"/>
        </a:p>
      </dgm:t>
    </dgm:pt>
    <dgm:pt modelId="{62A9C759-A6F7-4023-AB09-B2B6E3280069}" type="sibTrans" cxnId="{1948ED6E-748D-4FCC-A2BA-71FA1DDB2227}">
      <dgm:prSet/>
      <dgm:spPr/>
      <dgm:t>
        <a:bodyPr/>
        <a:lstStyle/>
        <a:p>
          <a:endParaRPr lang="en-CA"/>
        </a:p>
      </dgm:t>
    </dgm:pt>
    <dgm:pt modelId="{E8E8F323-BC16-497D-BD6C-B2F9F9232B4E}">
      <dgm:prSet/>
      <dgm:spPr/>
      <dgm:t>
        <a:bodyPr/>
        <a:lstStyle/>
        <a:p>
          <a:r>
            <a:rPr lang="en-CA" dirty="0"/>
            <a:t>The product we build will shape the future of the coffee industry and lead us to success </a:t>
          </a:r>
        </a:p>
      </dgm:t>
    </dgm:pt>
    <dgm:pt modelId="{5968A70D-19FA-4CED-B97F-7A505C173A20}" type="parTrans" cxnId="{BA606032-B268-476A-83AE-F9135A0D1A3F}">
      <dgm:prSet/>
      <dgm:spPr/>
      <dgm:t>
        <a:bodyPr/>
        <a:lstStyle/>
        <a:p>
          <a:endParaRPr lang="en-CA"/>
        </a:p>
      </dgm:t>
    </dgm:pt>
    <dgm:pt modelId="{0275B6CD-B1E2-49A5-BFD7-26A2B3688194}" type="sibTrans" cxnId="{BA606032-B268-476A-83AE-F9135A0D1A3F}">
      <dgm:prSet/>
      <dgm:spPr/>
      <dgm:t>
        <a:bodyPr/>
        <a:lstStyle/>
        <a:p>
          <a:endParaRPr lang="en-CA"/>
        </a:p>
      </dgm:t>
    </dgm:pt>
    <dgm:pt modelId="{9714EE9E-CDB0-471F-938D-A60A220194F1}" type="pres">
      <dgm:prSet presAssocID="{12435D74-44FD-4D45-83A0-BDE29641BB4A}" presName="cycle" presStyleCnt="0">
        <dgm:presLayoutVars>
          <dgm:chMax val="1"/>
          <dgm:dir/>
          <dgm:animLvl val="ctr"/>
          <dgm:resizeHandles val="exact"/>
        </dgm:presLayoutVars>
      </dgm:prSet>
      <dgm:spPr/>
    </dgm:pt>
    <dgm:pt modelId="{FDD2D2FB-A599-4E50-BF22-E519C7B2262B}" type="pres">
      <dgm:prSet presAssocID="{100B13BE-0C2B-44DD-AD2B-EFE438B819B5}" presName="centerShape" presStyleLbl="node0" presStyleIdx="0" presStyleCnt="1"/>
      <dgm:spPr/>
    </dgm:pt>
    <dgm:pt modelId="{24C5FD2F-97BA-4A95-AC36-42CD3166971C}" type="pres">
      <dgm:prSet presAssocID="{A8583161-1FEB-4CAC-9C83-37BD7939C689}" presName="Name9" presStyleLbl="parChTrans1D2" presStyleIdx="0" presStyleCnt="5"/>
      <dgm:spPr/>
    </dgm:pt>
    <dgm:pt modelId="{54B749C9-6C63-4EE2-A662-E254E102D778}" type="pres">
      <dgm:prSet presAssocID="{A8583161-1FEB-4CAC-9C83-37BD7939C689}" presName="connTx" presStyleLbl="parChTrans1D2" presStyleIdx="0" presStyleCnt="5"/>
      <dgm:spPr/>
    </dgm:pt>
    <dgm:pt modelId="{C0A89EBF-69A5-454F-8849-618E6C4E6CF9}" type="pres">
      <dgm:prSet presAssocID="{9DC05594-AAB9-4D63-8C43-C98B157D5F15}" presName="node" presStyleLbl="node1" presStyleIdx="0" presStyleCnt="5">
        <dgm:presLayoutVars>
          <dgm:bulletEnabled val="1"/>
        </dgm:presLayoutVars>
      </dgm:prSet>
      <dgm:spPr/>
    </dgm:pt>
    <dgm:pt modelId="{E8CF6AD3-881F-40AE-A5FE-261A4F531B29}" type="pres">
      <dgm:prSet presAssocID="{4D9875DB-416C-4653-9A70-EADD7835CA86}" presName="Name9" presStyleLbl="parChTrans1D2" presStyleIdx="1" presStyleCnt="5"/>
      <dgm:spPr/>
    </dgm:pt>
    <dgm:pt modelId="{261D17CE-611C-418C-8553-4FA7FCDE74E5}" type="pres">
      <dgm:prSet presAssocID="{4D9875DB-416C-4653-9A70-EADD7835CA86}" presName="connTx" presStyleLbl="parChTrans1D2" presStyleIdx="1" presStyleCnt="5"/>
      <dgm:spPr/>
    </dgm:pt>
    <dgm:pt modelId="{236C419E-2C02-4A84-A28D-7D2D90147C94}" type="pres">
      <dgm:prSet presAssocID="{FA02CE95-2352-4F11-ADA0-05DE17A969B3}" presName="node" presStyleLbl="node1" presStyleIdx="1" presStyleCnt="5">
        <dgm:presLayoutVars>
          <dgm:bulletEnabled val="1"/>
        </dgm:presLayoutVars>
      </dgm:prSet>
      <dgm:spPr/>
    </dgm:pt>
    <dgm:pt modelId="{191ED195-A255-407E-88F5-68516311F7DD}" type="pres">
      <dgm:prSet presAssocID="{F8E9AA15-A3B5-49FF-909A-36C036852955}" presName="Name9" presStyleLbl="parChTrans1D2" presStyleIdx="2" presStyleCnt="5"/>
      <dgm:spPr/>
    </dgm:pt>
    <dgm:pt modelId="{72ECC958-F879-45E0-8B7C-FBF4D6DF54A2}" type="pres">
      <dgm:prSet presAssocID="{F8E9AA15-A3B5-49FF-909A-36C036852955}" presName="connTx" presStyleLbl="parChTrans1D2" presStyleIdx="2" presStyleCnt="5"/>
      <dgm:spPr/>
    </dgm:pt>
    <dgm:pt modelId="{FDC81E54-20F8-4C30-8D1A-6DFD5C030941}" type="pres">
      <dgm:prSet presAssocID="{90E6D58A-1DD5-4C33-9558-11437A2D57AF}" presName="node" presStyleLbl="node1" presStyleIdx="2" presStyleCnt="5">
        <dgm:presLayoutVars>
          <dgm:bulletEnabled val="1"/>
        </dgm:presLayoutVars>
      </dgm:prSet>
      <dgm:spPr/>
    </dgm:pt>
    <dgm:pt modelId="{A58D3A62-9D1F-4716-B9CA-72E0CCEB58E2}" type="pres">
      <dgm:prSet presAssocID="{5933364C-C2A2-4637-99CF-F78BE6C3627C}" presName="Name9" presStyleLbl="parChTrans1D2" presStyleIdx="3" presStyleCnt="5"/>
      <dgm:spPr/>
    </dgm:pt>
    <dgm:pt modelId="{63A9AD5C-A5BE-4B29-905F-17307BB31E45}" type="pres">
      <dgm:prSet presAssocID="{5933364C-C2A2-4637-99CF-F78BE6C3627C}" presName="connTx" presStyleLbl="parChTrans1D2" presStyleIdx="3" presStyleCnt="5"/>
      <dgm:spPr/>
    </dgm:pt>
    <dgm:pt modelId="{8EA50919-3DBF-4274-A919-4DF89C5E4692}" type="pres">
      <dgm:prSet presAssocID="{F6E66545-7534-4E75-91D3-F435CF7939E5}" presName="node" presStyleLbl="node1" presStyleIdx="3" presStyleCnt="5">
        <dgm:presLayoutVars>
          <dgm:bulletEnabled val="1"/>
        </dgm:presLayoutVars>
      </dgm:prSet>
      <dgm:spPr/>
    </dgm:pt>
    <dgm:pt modelId="{FA3BD4B7-7DFA-4D91-BB7C-B1CBAA01F1DF}" type="pres">
      <dgm:prSet presAssocID="{150D74DD-2A62-4D85-9312-2337860BFC61}" presName="Name9" presStyleLbl="parChTrans1D2" presStyleIdx="4" presStyleCnt="5"/>
      <dgm:spPr/>
    </dgm:pt>
    <dgm:pt modelId="{43A55E83-95CC-489F-B09F-09AAC0CDAD28}" type="pres">
      <dgm:prSet presAssocID="{150D74DD-2A62-4D85-9312-2337860BFC61}" presName="connTx" presStyleLbl="parChTrans1D2" presStyleIdx="4" presStyleCnt="5"/>
      <dgm:spPr/>
    </dgm:pt>
    <dgm:pt modelId="{74C6A5A6-FCA4-4F6D-A3F0-F590276E9BF3}" type="pres">
      <dgm:prSet presAssocID="{9290B182-177B-4A1D-B841-6486B74A3057}" presName="node" presStyleLbl="node1" presStyleIdx="4" presStyleCnt="5">
        <dgm:presLayoutVars>
          <dgm:bulletEnabled val="1"/>
        </dgm:presLayoutVars>
      </dgm:prSet>
      <dgm:spPr/>
    </dgm:pt>
  </dgm:ptLst>
  <dgm:cxnLst>
    <dgm:cxn modelId="{DA265704-5996-48BE-BC63-6CC326FDB1F8}" srcId="{100B13BE-0C2B-44DD-AD2B-EFE438B819B5}" destId="{FA02CE95-2352-4F11-ADA0-05DE17A969B3}" srcOrd="1" destOrd="0" parTransId="{4D9875DB-416C-4653-9A70-EADD7835CA86}" sibTransId="{61228E8E-E1F0-4F1F-9465-2CA7BD3827FC}"/>
    <dgm:cxn modelId="{DA10F02B-AD69-4D69-B06F-670A0D06CA9E}" type="presOf" srcId="{9290B182-177B-4A1D-B841-6486B74A3057}" destId="{74C6A5A6-FCA4-4F6D-A3F0-F590276E9BF3}" srcOrd="0" destOrd="0" presId="urn:microsoft.com/office/officeart/2005/8/layout/radial1"/>
    <dgm:cxn modelId="{BA606032-B268-476A-83AE-F9135A0D1A3F}" srcId="{9290B182-177B-4A1D-B841-6486B74A3057}" destId="{E8E8F323-BC16-497D-BD6C-B2F9F9232B4E}" srcOrd="0" destOrd="0" parTransId="{5968A70D-19FA-4CED-B97F-7A505C173A20}" sibTransId="{0275B6CD-B1E2-49A5-BFD7-26A2B3688194}"/>
    <dgm:cxn modelId="{ECC86C35-6C3F-410F-8E3A-2602EAB8977E}" type="presOf" srcId="{E8E8F323-BC16-497D-BD6C-B2F9F9232B4E}" destId="{74C6A5A6-FCA4-4F6D-A3F0-F590276E9BF3}" srcOrd="0" destOrd="1" presId="urn:microsoft.com/office/officeart/2005/8/layout/radial1"/>
    <dgm:cxn modelId="{FC5F9C5B-0E05-4358-8E3B-B8CA81279263}" type="presOf" srcId="{A8583161-1FEB-4CAC-9C83-37BD7939C689}" destId="{54B749C9-6C63-4EE2-A662-E254E102D778}" srcOrd="1" destOrd="0" presId="urn:microsoft.com/office/officeart/2005/8/layout/radial1"/>
    <dgm:cxn modelId="{E73C3F5D-6B9A-48B2-9559-971602A05E02}" srcId="{100B13BE-0C2B-44DD-AD2B-EFE438B819B5}" destId="{9DC05594-AAB9-4D63-8C43-C98B157D5F15}" srcOrd="0" destOrd="0" parTransId="{A8583161-1FEB-4CAC-9C83-37BD7939C689}" sibTransId="{AE9BED94-725A-402E-8A8F-29E4DF93F309}"/>
    <dgm:cxn modelId="{AA86F963-C972-48AE-BD84-BB76D25272D6}" srcId="{90E6D58A-1DD5-4C33-9558-11437A2D57AF}" destId="{92A4953D-A64C-4C24-AAEB-F07B490E6BBD}" srcOrd="0" destOrd="0" parTransId="{89EA24B5-40FD-49BF-9134-389930939AF3}" sibTransId="{464935CB-F5D1-44C0-B92E-7CE505D5FBF9}"/>
    <dgm:cxn modelId="{8F545965-032D-44D6-ABE6-CEFBFBEC1FBF}" srcId="{100B13BE-0C2B-44DD-AD2B-EFE438B819B5}" destId="{F6E66545-7534-4E75-91D3-F435CF7939E5}" srcOrd="3" destOrd="0" parTransId="{5933364C-C2A2-4637-99CF-F78BE6C3627C}" sibTransId="{DD5769D4-1F80-4780-B7EA-50AF3FAEED02}"/>
    <dgm:cxn modelId="{1948ED6E-748D-4FCC-A2BA-71FA1DDB2227}" srcId="{100B13BE-0C2B-44DD-AD2B-EFE438B819B5}" destId="{9290B182-177B-4A1D-B841-6486B74A3057}" srcOrd="4" destOrd="0" parTransId="{150D74DD-2A62-4D85-9312-2337860BFC61}" sibTransId="{62A9C759-A6F7-4023-AB09-B2B6E3280069}"/>
    <dgm:cxn modelId="{76D5DB54-8FCC-412A-826F-F52614B49AA9}" type="presOf" srcId="{150D74DD-2A62-4D85-9312-2337860BFC61}" destId="{FA3BD4B7-7DFA-4D91-BB7C-B1CBAA01F1DF}" srcOrd="0" destOrd="0" presId="urn:microsoft.com/office/officeart/2005/8/layout/radial1"/>
    <dgm:cxn modelId="{5552A17B-E9F3-4DD9-84C8-7D195ED7FA59}" type="presOf" srcId="{4D9875DB-416C-4653-9A70-EADD7835CA86}" destId="{E8CF6AD3-881F-40AE-A5FE-261A4F531B29}" srcOrd="0" destOrd="0" presId="urn:microsoft.com/office/officeart/2005/8/layout/radial1"/>
    <dgm:cxn modelId="{E3560986-755B-417B-A6FF-D968BCAB9D9A}" type="presOf" srcId="{F608581C-3002-4900-B766-18F5C6ECF85F}" destId="{C0A89EBF-69A5-454F-8849-618E6C4E6CF9}" srcOrd="0" destOrd="1" presId="urn:microsoft.com/office/officeart/2005/8/layout/radial1"/>
    <dgm:cxn modelId="{FCFC718B-A3E2-4659-ABE1-8ADEEC743D4F}" srcId="{100B13BE-0C2B-44DD-AD2B-EFE438B819B5}" destId="{90E6D58A-1DD5-4C33-9558-11437A2D57AF}" srcOrd="2" destOrd="0" parTransId="{F8E9AA15-A3B5-49FF-909A-36C036852955}" sibTransId="{F1D7D8B8-A43F-4567-8ED7-A81108CE45D2}"/>
    <dgm:cxn modelId="{E6CCEC8C-C60B-4232-97EC-FE6B6EC517DF}" type="presOf" srcId="{F6E66545-7534-4E75-91D3-F435CF7939E5}" destId="{8EA50919-3DBF-4274-A919-4DF89C5E4692}" srcOrd="0" destOrd="0" presId="urn:microsoft.com/office/officeart/2005/8/layout/radial1"/>
    <dgm:cxn modelId="{7AAFB496-7E6D-480D-96C7-BA6101E5058B}" type="presOf" srcId="{45134300-4A30-4D1C-8BC3-12ADE669A696}" destId="{236C419E-2C02-4A84-A28D-7D2D90147C94}" srcOrd="0" destOrd="1" presId="urn:microsoft.com/office/officeart/2005/8/layout/radial1"/>
    <dgm:cxn modelId="{3F87D297-8210-43BF-BC23-60035C2A8685}" srcId="{F6E66545-7534-4E75-91D3-F435CF7939E5}" destId="{E05D7CEB-6ED0-4056-9B6C-4BAB51C38745}" srcOrd="0" destOrd="0" parTransId="{C070AFF1-822F-4522-A398-A34364150977}" sibTransId="{EA61F822-1339-4C00-8C0F-6889E61E1762}"/>
    <dgm:cxn modelId="{212AE89E-B302-4291-A926-A558BC224B1F}" type="presOf" srcId="{92A4953D-A64C-4C24-AAEB-F07B490E6BBD}" destId="{FDC81E54-20F8-4C30-8D1A-6DFD5C030941}" srcOrd="0" destOrd="1" presId="urn:microsoft.com/office/officeart/2005/8/layout/radial1"/>
    <dgm:cxn modelId="{14C8CDA4-FA39-426E-A977-ECFAE0D83B75}" type="presOf" srcId="{F8E9AA15-A3B5-49FF-909A-36C036852955}" destId="{191ED195-A255-407E-88F5-68516311F7DD}" srcOrd="0" destOrd="0" presId="urn:microsoft.com/office/officeart/2005/8/layout/radial1"/>
    <dgm:cxn modelId="{EB9FD6A5-1711-4530-8E0D-8B54B1ECEB45}" type="presOf" srcId="{12435D74-44FD-4D45-83A0-BDE29641BB4A}" destId="{9714EE9E-CDB0-471F-938D-A60A220194F1}" srcOrd="0" destOrd="0" presId="urn:microsoft.com/office/officeart/2005/8/layout/radial1"/>
    <dgm:cxn modelId="{04463FA6-FC98-45F4-9075-FA364BFE2F0C}" type="presOf" srcId="{90E6D58A-1DD5-4C33-9558-11437A2D57AF}" destId="{FDC81E54-20F8-4C30-8D1A-6DFD5C030941}" srcOrd="0" destOrd="0" presId="urn:microsoft.com/office/officeart/2005/8/layout/radial1"/>
    <dgm:cxn modelId="{51C8B1B8-9344-43D5-923D-E4EF3B9EC679}" type="presOf" srcId="{A8583161-1FEB-4CAC-9C83-37BD7939C689}" destId="{24C5FD2F-97BA-4A95-AC36-42CD3166971C}" srcOrd="0" destOrd="0" presId="urn:microsoft.com/office/officeart/2005/8/layout/radial1"/>
    <dgm:cxn modelId="{326794C2-D790-4CA0-9964-AC2CD6E0A912}" type="presOf" srcId="{150D74DD-2A62-4D85-9312-2337860BFC61}" destId="{43A55E83-95CC-489F-B09F-09AAC0CDAD28}" srcOrd="1" destOrd="0" presId="urn:microsoft.com/office/officeart/2005/8/layout/radial1"/>
    <dgm:cxn modelId="{BF4FB9C8-B9A9-42C7-B0CE-15CB3ABFDC25}" srcId="{9DC05594-AAB9-4D63-8C43-C98B157D5F15}" destId="{F608581C-3002-4900-B766-18F5C6ECF85F}" srcOrd="0" destOrd="0" parTransId="{5A46318A-5799-49F1-9F5B-EC07374C0B99}" sibTransId="{23292E71-A9C8-42A1-B4A8-F4621B55C995}"/>
    <dgm:cxn modelId="{8A1B9BCF-B3F5-4794-B37D-1674C79AE802}" srcId="{12435D74-44FD-4D45-83A0-BDE29641BB4A}" destId="{100B13BE-0C2B-44DD-AD2B-EFE438B819B5}" srcOrd="0" destOrd="0" parTransId="{2C54542F-FF1F-481F-8171-A5D9A09D0A6F}" sibTransId="{AC61835C-88CC-453B-9B03-EC02026A11BD}"/>
    <dgm:cxn modelId="{4E4594DC-25FA-4055-8C7E-6923D5B945A4}" type="presOf" srcId="{4D9875DB-416C-4653-9A70-EADD7835CA86}" destId="{261D17CE-611C-418C-8553-4FA7FCDE74E5}" srcOrd="1" destOrd="0" presId="urn:microsoft.com/office/officeart/2005/8/layout/radial1"/>
    <dgm:cxn modelId="{B25F43DF-5D00-4BCE-96F6-E21D9AF27F88}" type="presOf" srcId="{F8E9AA15-A3B5-49FF-909A-36C036852955}" destId="{72ECC958-F879-45E0-8B7C-FBF4D6DF54A2}" srcOrd="1" destOrd="0" presId="urn:microsoft.com/office/officeart/2005/8/layout/radial1"/>
    <dgm:cxn modelId="{6D8BD4E1-1A0C-4090-81F6-067A07EE3E87}" type="presOf" srcId="{100B13BE-0C2B-44DD-AD2B-EFE438B819B5}" destId="{FDD2D2FB-A599-4E50-BF22-E519C7B2262B}" srcOrd="0" destOrd="0" presId="urn:microsoft.com/office/officeart/2005/8/layout/radial1"/>
    <dgm:cxn modelId="{073773E6-DE46-446E-9CA1-47F4B199FA18}" type="presOf" srcId="{5933364C-C2A2-4637-99CF-F78BE6C3627C}" destId="{A58D3A62-9D1F-4716-B9CA-72E0CCEB58E2}" srcOrd="0" destOrd="0" presId="urn:microsoft.com/office/officeart/2005/8/layout/radial1"/>
    <dgm:cxn modelId="{CDFCAFE8-4F39-446A-A684-9BBEBA66050E}" type="presOf" srcId="{E05D7CEB-6ED0-4056-9B6C-4BAB51C38745}" destId="{8EA50919-3DBF-4274-A919-4DF89C5E4692}" srcOrd="0" destOrd="1" presId="urn:microsoft.com/office/officeart/2005/8/layout/radial1"/>
    <dgm:cxn modelId="{3F8DBCE9-EE4E-4EF5-A3E4-C8970FABE089}" srcId="{FA02CE95-2352-4F11-ADA0-05DE17A969B3}" destId="{45134300-4A30-4D1C-8BC3-12ADE669A696}" srcOrd="0" destOrd="0" parTransId="{E1D9770F-81BF-4FED-A6EC-FCA6E43BD11D}" sibTransId="{8E7220FF-6088-4464-BE4F-4D039EDB4874}"/>
    <dgm:cxn modelId="{125764F1-F01E-4877-A2AA-2132BA1C1750}" type="presOf" srcId="{9DC05594-AAB9-4D63-8C43-C98B157D5F15}" destId="{C0A89EBF-69A5-454F-8849-618E6C4E6CF9}" srcOrd="0" destOrd="0" presId="urn:microsoft.com/office/officeart/2005/8/layout/radial1"/>
    <dgm:cxn modelId="{A55505F3-2CDD-4308-81D1-7C8DEA93B9C0}" type="presOf" srcId="{5933364C-C2A2-4637-99CF-F78BE6C3627C}" destId="{63A9AD5C-A5BE-4B29-905F-17307BB31E45}" srcOrd="1" destOrd="0" presId="urn:microsoft.com/office/officeart/2005/8/layout/radial1"/>
    <dgm:cxn modelId="{C2AD22FD-3EC0-4BEF-8F80-48AAAB36229B}" type="presOf" srcId="{FA02CE95-2352-4F11-ADA0-05DE17A969B3}" destId="{236C419E-2C02-4A84-A28D-7D2D90147C94}" srcOrd="0" destOrd="0" presId="urn:microsoft.com/office/officeart/2005/8/layout/radial1"/>
    <dgm:cxn modelId="{55BE20F0-F5EF-4E9C-9B23-CF2DE3E261B7}" type="presParOf" srcId="{9714EE9E-CDB0-471F-938D-A60A220194F1}" destId="{FDD2D2FB-A599-4E50-BF22-E519C7B2262B}" srcOrd="0" destOrd="0" presId="urn:microsoft.com/office/officeart/2005/8/layout/radial1"/>
    <dgm:cxn modelId="{BFA65F3F-B91B-49F3-AF33-AEAAA1E2F6E3}" type="presParOf" srcId="{9714EE9E-CDB0-471F-938D-A60A220194F1}" destId="{24C5FD2F-97BA-4A95-AC36-42CD3166971C}" srcOrd="1" destOrd="0" presId="urn:microsoft.com/office/officeart/2005/8/layout/radial1"/>
    <dgm:cxn modelId="{DA3C3724-2635-4082-819F-98F1E3103CE5}" type="presParOf" srcId="{24C5FD2F-97BA-4A95-AC36-42CD3166971C}" destId="{54B749C9-6C63-4EE2-A662-E254E102D778}" srcOrd="0" destOrd="0" presId="urn:microsoft.com/office/officeart/2005/8/layout/radial1"/>
    <dgm:cxn modelId="{2592B8FC-A277-4C55-9FC3-D1F0A57AAF45}" type="presParOf" srcId="{9714EE9E-CDB0-471F-938D-A60A220194F1}" destId="{C0A89EBF-69A5-454F-8849-618E6C4E6CF9}" srcOrd="2" destOrd="0" presId="urn:microsoft.com/office/officeart/2005/8/layout/radial1"/>
    <dgm:cxn modelId="{7FF2C229-CF76-4CA0-B42B-A407753205C4}" type="presParOf" srcId="{9714EE9E-CDB0-471F-938D-A60A220194F1}" destId="{E8CF6AD3-881F-40AE-A5FE-261A4F531B29}" srcOrd="3" destOrd="0" presId="urn:microsoft.com/office/officeart/2005/8/layout/radial1"/>
    <dgm:cxn modelId="{FE364541-17DF-43C8-BA28-33742360A684}" type="presParOf" srcId="{E8CF6AD3-881F-40AE-A5FE-261A4F531B29}" destId="{261D17CE-611C-418C-8553-4FA7FCDE74E5}" srcOrd="0" destOrd="0" presId="urn:microsoft.com/office/officeart/2005/8/layout/radial1"/>
    <dgm:cxn modelId="{9AA4368A-DE33-496E-BD6B-918E4C3B6FDE}" type="presParOf" srcId="{9714EE9E-CDB0-471F-938D-A60A220194F1}" destId="{236C419E-2C02-4A84-A28D-7D2D90147C94}" srcOrd="4" destOrd="0" presId="urn:microsoft.com/office/officeart/2005/8/layout/radial1"/>
    <dgm:cxn modelId="{7F9DD48F-8EAF-483D-BC62-36AFC18916A9}" type="presParOf" srcId="{9714EE9E-CDB0-471F-938D-A60A220194F1}" destId="{191ED195-A255-407E-88F5-68516311F7DD}" srcOrd="5" destOrd="0" presId="urn:microsoft.com/office/officeart/2005/8/layout/radial1"/>
    <dgm:cxn modelId="{C2F77337-C041-4FFB-89E7-F71F1868A93A}" type="presParOf" srcId="{191ED195-A255-407E-88F5-68516311F7DD}" destId="{72ECC958-F879-45E0-8B7C-FBF4D6DF54A2}" srcOrd="0" destOrd="0" presId="urn:microsoft.com/office/officeart/2005/8/layout/radial1"/>
    <dgm:cxn modelId="{2996E38C-A27F-4CC9-99D7-02774020C135}" type="presParOf" srcId="{9714EE9E-CDB0-471F-938D-A60A220194F1}" destId="{FDC81E54-20F8-4C30-8D1A-6DFD5C030941}" srcOrd="6" destOrd="0" presId="urn:microsoft.com/office/officeart/2005/8/layout/radial1"/>
    <dgm:cxn modelId="{FA73231C-DB32-49F3-8AC7-51A6EBA95228}" type="presParOf" srcId="{9714EE9E-CDB0-471F-938D-A60A220194F1}" destId="{A58D3A62-9D1F-4716-B9CA-72E0CCEB58E2}" srcOrd="7" destOrd="0" presId="urn:microsoft.com/office/officeart/2005/8/layout/radial1"/>
    <dgm:cxn modelId="{812A0B97-B90D-42F0-A672-A92A57391AC8}" type="presParOf" srcId="{A58D3A62-9D1F-4716-B9CA-72E0CCEB58E2}" destId="{63A9AD5C-A5BE-4B29-905F-17307BB31E45}" srcOrd="0" destOrd="0" presId="urn:microsoft.com/office/officeart/2005/8/layout/radial1"/>
    <dgm:cxn modelId="{141B3AA9-6579-48D6-810A-C7551C91E34F}" type="presParOf" srcId="{9714EE9E-CDB0-471F-938D-A60A220194F1}" destId="{8EA50919-3DBF-4274-A919-4DF89C5E4692}" srcOrd="8" destOrd="0" presId="urn:microsoft.com/office/officeart/2005/8/layout/radial1"/>
    <dgm:cxn modelId="{04CDCEE6-3882-4E6E-A94B-8FB58D7AA5D7}" type="presParOf" srcId="{9714EE9E-CDB0-471F-938D-A60A220194F1}" destId="{FA3BD4B7-7DFA-4D91-BB7C-B1CBAA01F1DF}" srcOrd="9" destOrd="0" presId="urn:microsoft.com/office/officeart/2005/8/layout/radial1"/>
    <dgm:cxn modelId="{9246A91C-C1A4-4816-A5A1-00ED5C61E9F2}" type="presParOf" srcId="{FA3BD4B7-7DFA-4D91-BB7C-B1CBAA01F1DF}" destId="{43A55E83-95CC-489F-B09F-09AAC0CDAD28}" srcOrd="0" destOrd="0" presId="urn:microsoft.com/office/officeart/2005/8/layout/radial1"/>
    <dgm:cxn modelId="{93C8CF89-DB63-49C4-B83D-6191D34A6ACF}" type="presParOf" srcId="{9714EE9E-CDB0-471F-938D-A60A220194F1}" destId="{74C6A5A6-FCA4-4F6D-A3F0-F590276E9BF3}"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6D437D1-E666-4CF4-82DC-B9774C92E953}" type="doc">
      <dgm:prSet loTypeId="urn:microsoft.com/office/officeart/2011/layout/TabList" loCatId="list" qsTypeId="urn:microsoft.com/office/officeart/2005/8/quickstyle/3d3" qsCatId="3D" csTypeId="urn:microsoft.com/office/officeart/2005/8/colors/accent0_1" csCatId="mainScheme" phldr="1"/>
      <dgm:spPr/>
      <dgm:t>
        <a:bodyPr/>
        <a:lstStyle/>
        <a:p>
          <a:endParaRPr lang="en-CA"/>
        </a:p>
      </dgm:t>
    </dgm:pt>
    <dgm:pt modelId="{9F320B62-7162-4DD9-AE93-13D105266B64}">
      <dgm:prSet phldrT="[Text]" custT="1"/>
      <dgm:spPr/>
      <dgm:t>
        <a:bodyPr/>
        <a:lstStyle/>
        <a:p>
          <a:r>
            <a:rPr lang="en-CA" sz="1600" dirty="0"/>
            <a:t>CEO</a:t>
          </a:r>
          <a:endParaRPr lang="en-CA" sz="1800" dirty="0"/>
        </a:p>
      </dgm:t>
    </dgm:pt>
    <dgm:pt modelId="{408EE100-5FC1-4905-B59B-6BA0ACDB13AE}" type="parTrans" cxnId="{F9DE36A6-46D2-4860-8441-B19B4F160186}">
      <dgm:prSet/>
      <dgm:spPr/>
      <dgm:t>
        <a:bodyPr/>
        <a:lstStyle/>
        <a:p>
          <a:endParaRPr lang="en-CA"/>
        </a:p>
      </dgm:t>
    </dgm:pt>
    <dgm:pt modelId="{689B7FA2-D0B7-4C3C-8951-AF9230C03126}" type="sibTrans" cxnId="{F9DE36A6-46D2-4860-8441-B19B4F160186}">
      <dgm:prSet/>
      <dgm:spPr/>
      <dgm:t>
        <a:bodyPr/>
        <a:lstStyle/>
        <a:p>
          <a:endParaRPr lang="en-CA"/>
        </a:p>
      </dgm:t>
    </dgm:pt>
    <dgm:pt modelId="{6EB3056B-01F8-4110-8DDD-02715CF50835}">
      <dgm:prSet phldrT="[Text]" custT="1"/>
      <dgm:spPr/>
      <dgm:t>
        <a:bodyPr/>
        <a:lstStyle/>
        <a:p>
          <a:r>
            <a:rPr lang="en-CA" sz="2400" b="0" dirty="0"/>
            <a:t> </a:t>
          </a:r>
          <a:r>
            <a:rPr lang="en-CA" sz="2400" b="0" dirty="0" err="1"/>
            <a:t>Qichun</a:t>
          </a:r>
          <a:r>
            <a:rPr lang="en-CA" sz="2400" b="0" dirty="0"/>
            <a:t> Y.</a:t>
          </a:r>
        </a:p>
      </dgm:t>
    </dgm:pt>
    <dgm:pt modelId="{E280EB8E-D74D-4E80-A809-12E4CD9DB44A}" type="parTrans" cxnId="{8E60254B-F5B3-4D51-A60D-6FEE66EFBF7E}">
      <dgm:prSet/>
      <dgm:spPr/>
      <dgm:t>
        <a:bodyPr/>
        <a:lstStyle/>
        <a:p>
          <a:endParaRPr lang="en-CA"/>
        </a:p>
      </dgm:t>
    </dgm:pt>
    <dgm:pt modelId="{551C5C0B-2F50-4BC8-9E7D-F83E88A55C88}" type="sibTrans" cxnId="{8E60254B-F5B3-4D51-A60D-6FEE66EFBF7E}">
      <dgm:prSet/>
      <dgm:spPr/>
      <dgm:t>
        <a:bodyPr/>
        <a:lstStyle/>
        <a:p>
          <a:endParaRPr lang="en-CA"/>
        </a:p>
      </dgm:t>
    </dgm:pt>
    <dgm:pt modelId="{4C72CDF4-621C-43E4-B6B6-1582BBB208B6}">
      <dgm:prSet phldrT="[Text]" custT="1"/>
      <dgm:spPr/>
      <dgm:t>
        <a:bodyPr/>
        <a:lstStyle/>
        <a:p>
          <a:r>
            <a:rPr lang="en-CA" sz="1400" dirty="0"/>
            <a:t>Graduated from University of Manitoba, Accounting &amp; Finance Majors, </a:t>
          </a:r>
          <a:r>
            <a:rPr lang="en-US" sz="1400" dirty="0"/>
            <a:t>degree of Bachelor of Commerce-</a:t>
          </a:r>
          <a:r>
            <a:rPr lang="en-US" sz="1400" dirty="0" err="1"/>
            <a:t>Honours</a:t>
          </a:r>
          <a:endParaRPr lang="en-CA" sz="1400" dirty="0"/>
        </a:p>
      </dgm:t>
    </dgm:pt>
    <dgm:pt modelId="{6CCAB60A-AAD8-4F0E-BF33-11485BAF1697}" type="parTrans" cxnId="{54FDC13A-2F7F-463C-8839-9E0BF1E00FB5}">
      <dgm:prSet/>
      <dgm:spPr/>
      <dgm:t>
        <a:bodyPr/>
        <a:lstStyle/>
        <a:p>
          <a:endParaRPr lang="en-CA"/>
        </a:p>
      </dgm:t>
    </dgm:pt>
    <dgm:pt modelId="{2514A831-6779-4710-B052-A3513E3F8B4E}" type="sibTrans" cxnId="{54FDC13A-2F7F-463C-8839-9E0BF1E00FB5}">
      <dgm:prSet/>
      <dgm:spPr/>
      <dgm:t>
        <a:bodyPr/>
        <a:lstStyle/>
        <a:p>
          <a:endParaRPr lang="en-CA"/>
        </a:p>
      </dgm:t>
    </dgm:pt>
    <dgm:pt modelId="{DD0D34BC-DB4F-4889-8054-7A302A2F639A}">
      <dgm:prSet phldrT="[Text]" custT="1"/>
      <dgm:spPr/>
      <dgm:t>
        <a:bodyPr/>
        <a:lstStyle/>
        <a:p>
          <a:r>
            <a:rPr lang="en-CA" sz="4400" dirty="0"/>
            <a:t> </a:t>
          </a:r>
          <a:r>
            <a:rPr lang="en-CA" sz="2400" dirty="0"/>
            <a:t>Summer L.</a:t>
          </a:r>
        </a:p>
      </dgm:t>
    </dgm:pt>
    <dgm:pt modelId="{9826E7B7-FD49-4DFA-B3D8-41DFC8079B6F}" type="parTrans" cxnId="{08A74B80-E5ED-453B-BC49-B5CE165FAB04}">
      <dgm:prSet/>
      <dgm:spPr/>
      <dgm:t>
        <a:bodyPr/>
        <a:lstStyle/>
        <a:p>
          <a:endParaRPr lang="en-CA"/>
        </a:p>
      </dgm:t>
    </dgm:pt>
    <dgm:pt modelId="{E66429A2-9267-4852-8BFB-C6A94583C1ED}" type="sibTrans" cxnId="{08A74B80-E5ED-453B-BC49-B5CE165FAB04}">
      <dgm:prSet/>
      <dgm:spPr/>
      <dgm:t>
        <a:bodyPr/>
        <a:lstStyle/>
        <a:p>
          <a:endParaRPr lang="en-CA"/>
        </a:p>
      </dgm:t>
    </dgm:pt>
    <dgm:pt modelId="{7D73E071-104A-4330-AD15-97EC9299F0EF}">
      <dgm:prSet phldrT="[Text]" custT="1"/>
      <dgm:spPr/>
      <dgm:t>
        <a:bodyPr/>
        <a:lstStyle/>
        <a:p>
          <a:r>
            <a:rPr lang="en-CA" sz="1400" dirty="0"/>
            <a:t>Experience: 2 years in E-commerce, 3 years in e-cigarette manufacture industry, 3 years in restaurant</a:t>
          </a:r>
        </a:p>
      </dgm:t>
    </dgm:pt>
    <dgm:pt modelId="{991A3035-9329-4A30-848F-0622AD953909}" type="parTrans" cxnId="{A57F19A3-AAB8-4255-AA63-9941C131EB65}">
      <dgm:prSet/>
      <dgm:spPr/>
      <dgm:t>
        <a:bodyPr/>
        <a:lstStyle/>
        <a:p>
          <a:endParaRPr lang="en-CA"/>
        </a:p>
      </dgm:t>
    </dgm:pt>
    <dgm:pt modelId="{88E116F1-BB54-4DD0-9794-316F3A7E6DE7}" type="sibTrans" cxnId="{A57F19A3-AAB8-4255-AA63-9941C131EB65}">
      <dgm:prSet/>
      <dgm:spPr/>
      <dgm:t>
        <a:bodyPr/>
        <a:lstStyle/>
        <a:p>
          <a:endParaRPr lang="en-CA"/>
        </a:p>
      </dgm:t>
    </dgm:pt>
    <dgm:pt modelId="{BE7DAA50-8546-45CC-B717-6DB7F2FB4C6B}">
      <dgm:prSet phldrT="[Text]" custT="1"/>
      <dgm:spPr/>
      <dgm:t>
        <a:bodyPr/>
        <a:lstStyle/>
        <a:p>
          <a:r>
            <a:rPr lang="en-CA" sz="1400" dirty="0"/>
            <a:t>Studying for Master’s degree in University of Manitoba</a:t>
          </a:r>
        </a:p>
      </dgm:t>
    </dgm:pt>
    <dgm:pt modelId="{9ADE10A6-B452-498E-936F-A12DECF777C1}" type="parTrans" cxnId="{992F34F5-9878-439F-AF5C-69FB3394C6A3}">
      <dgm:prSet/>
      <dgm:spPr/>
      <dgm:t>
        <a:bodyPr/>
        <a:lstStyle/>
        <a:p>
          <a:endParaRPr lang="en-CA"/>
        </a:p>
      </dgm:t>
    </dgm:pt>
    <dgm:pt modelId="{CA59F395-92A0-41FE-8B61-50878414FBF5}" type="sibTrans" cxnId="{992F34F5-9878-439F-AF5C-69FB3394C6A3}">
      <dgm:prSet/>
      <dgm:spPr/>
      <dgm:t>
        <a:bodyPr/>
        <a:lstStyle/>
        <a:p>
          <a:endParaRPr lang="en-CA"/>
        </a:p>
      </dgm:t>
    </dgm:pt>
    <dgm:pt modelId="{4B8098AB-C350-491B-827F-D6DA467356A2}">
      <dgm:prSet phldrT="[Text]" custT="1"/>
      <dgm:spPr/>
      <dgm:t>
        <a:bodyPr/>
        <a:lstStyle/>
        <a:p>
          <a:r>
            <a:rPr lang="en-CA" sz="1400" dirty="0"/>
            <a:t>Barista Certification</a:t>
          </a:r>
        </a:p>
      </dgm:t>
    </dgm:pt>
    <dgm:pt modelId="{9775442C-68CF-4073-B1AE-C606C1AD4EC8}" type="parTrans" cxnId="{85D75DA3-2102-4696-A916-6A432D2A8AD1}">
      <dgm:prSet/>
      <dgm:spPr/>
      <dgm:t>
        <a:bodyPr/>
        <a:lstStyle/>
        <a:p>
          <a:endParaRPr lang="en-CA"/>
        </a:p>
      </dgm:t>
    </dgm:pt>
    <dgm:pt modelId="{806BD485-3CF5-4FCA-A404-C582A8660B46}" type="sibTrans" cxnId="{85D75DA3-2102-4696-A916-6A432D2A8AD1}">
      <dgm:prSet/>
      <dgm:spPr/>
      <dgm:t>
        <a:bodyPr/>
        <a:lstStyle/>
        <a:p>
          <a:endParaRPr lang="en-CA"/>
        </a:p>
      </dgm:t>
    </dgm:pt>
    <dgm:pt modelId="{8581F9ED-80CC-471F-862D-2BF1595B3E0A}">
      <dgm:prSet phldrT="[Text]" custT="1"/>
      <dgm:spPr/>
      <dgm:t>
        <a:bodyPr/>
        <a:lstStyle/>
        <a:p>
          <a:r>
            <a:rPr lang="en-CA" sz="1400" dirty="0"/>
            <a:t>Graduated from University of Manitoba, Marketing &amp; Finance Majors, </a:t>
          </a:r>
          <a:r>
            <a:rPr lang="en-US" sz="1400" dirty="0"/>
            <a:t>degree of Bachelor of Commerce-</a:t>
          </a:r>
          <a:r>
            <a:rPr lang="en-US" sz="1400" dirty="0" err="1"/>
            <a:t>Honours</a:t>
          </a:r>
          <a:endParaRPr lang="en-CA" sz="1400" dirty="0"/>
        </a:p>
      </dgm:t>
    </dgm:pt>
    <dgm:pt modelId="{B5AD00C4-902F-4569-ADC9-F1F39B930274}" type="parTrans" cxnId="{D35FC511-01E9-415D-B378-011A63FA3B2C}">
      <dgm:prSet/>
      <dgm:spPr/>
      <dgm:t>
        <a:bodyPr/>
        <a:lstStyle/>
        <a:p>
          <a:endParaRPr lang="en-CA"/>
        </a:p>
      </dgm:t>
    </dgm:pt>
    <dgm:pt modelId="{94509B1B-C4E8-42A6-AF8B-281838F15E8F}" type="sibTrans" cxnId="{D35FC511-01E9-415D-B378-011A63FA3B2C}">
      <dgm:prSet/>
      <dgm:spPr/>
      <dgm:t>
        <a:bodyPr/>
        <a:lstStyle/>
        <a:p>
          <a:endParaRPr lang="en-CA"/>
        </a:p>
      </dgm:t>
    </dgm:pt>
    <dgm:pt modelId="{199F139F-C482-4DC3-9CFA-C2A80176DA56}">
      <dgm:prSet phldrT="[Text]" custT="1"/>
      <dgm:spPr/>
      <dgm:t>
        <a:bodyPr/>
        <a:lstStyle/>
        <a:p>
          <a:r>
            <a:rPr lang="en-CA" sz="1600" dirty="0"/>
            <a:t>Barista</a:t>
          </a:r>
        </a:p>
      </dgm:t>
    </dgm:pt>
    <dgm:pt modelId="{5FB96D29-FBA5-4F89-8D34-2F0AA6B03DC6}" type="parTrans" cxnId="{890BAF3C-89B9-430A-8DF0-618F7E2AE926}">
      <dgm:prSet/>
      <dgm:spPr/>
      <dgm:t>
        <a:bodyPr/>
        <a:lstStyle/>
        <a:p>
          <a:endParaRPr lang="en-CA"/>
        </a:p>
      </dgm:t>
    </dgm:pt>
    <dgm:pt modelId="{302E4569-EC65-4EE2-8C3C-15483D6E6338}" type="sibTrans" cxnId="{890BAF3C-89B9-430A-8DF0-618F7E2AE926}">
      <dgm:prSet/>
      <dgm:spPr/>
      <dgm:t>
        <a:bodyPr/>
        <a:lstStyle/>
        <a:p>
          <a:endParaRPr lang="en-CA"/>
        </a:p>
      </dgm:t>
    </dgm:pt>
    <dgm:pt modelId="{AFC8BC2C-734E-4A9D-8C43-1D51100DFCAC}" type="pres">
      <dgm:prSet presAssocID="{46D437D1-E666-4CF4-82DC-B9774C92E953}" presName="Name0" presStyleCnt="0">
        <dgm:presLayoutVars>
          <dgm:chMax/>
          <dgm:chPref val="3"/>
          <dgm:dir/>
          <dgm:animOne val="branch"/>
          <dgm:animLvl val="lvl"/>
        </dgm:presLayoutVars>
      </dgm:prSet>
      <dgm:spPr/>
    </dgm:pt>
    <dgm:pt modelId="{B19DAC33-39E6-42CB-8D49-32B5D1DFFAB3}" type="pres">
      <dgm:prSet presAssocID="{9F320B62-7162-4DD9-AE93-13D105266B64}" presName="composite" presStyleCnt="0"/>
      <dgm:spPr/>
    </dgm:pt>
    <dgm:pt modelId="{4E859C73-4C01-453E-8D99-67360483E115}" type="pres">
      <dgm:prSet presAssocID="{9F320B62-7162-4DD9-AE93-13D105266B64}" presName="FirstChild" presStyleLbl="revTx" presStyleIdx="0" presStyleCnt="4">
        <dgm:presLayoutVars>
          <dgm:chMax val="0"/>
          <dgm:chPref val="0"/>
          <dgm:bulletEnabled val="1"/>
        </dgm:presLayoutVars>
      </dgm:prSet>
      <dgm:spPr/>
    </dgm:pt>
    <dgm:pt modelId="{0E1C11E4-E09D-4927-BCF5-B6403EE71360}" type="pres">
      <dgm:prSet presAssocID="{9F320B62-7162-4DD9-AE93-13D105266B64}" presName="Parent" presStyleLbl="alignNode1" presStyleIdx="0" presStyleCnt="2">
        <dgm:presLayoutVars>
          <dgm:chMax val="3"/>
          <dgm:chPref val="3"/>
          <dgm:bulletEnabled val="1"/>
        </dgm:presLayoutVars>
      </dgm:prSet>
      <dgm:spPr/>
    </dgm:pt>
    <dgm:pt modelId="{09569B39-3DBD-4B61-A60C-57AC07DFE6BF}" type="pres">
      <dgm:prSet presAssocID="{9F320B62-7162-4DD9-AE93-13D105266B64}" presName="Accent" presStyleLbl="parChTrans1D1" presStyleIdx="0" presStyleCnt="2"/>
      <dgm:spPr/>
    </dgm:pt>
    <dgm:pt modelId="{AE35E5DB-180F-457E-9A60-F737EF14B2AE}" type="pres">
      <dgm:prSet presAssocID="{9F320B62-7162-4DD9-AE93-13D105266B64}" presName="Child" presStyleLbl="revTx" presStyleIdx="1" presStyleCnt="4">
        <dgm:presLayoutVars>
          <dgm:chMax val="0"/>
          <dgm:chPref val="0"/>
          <dgm:bulletEnabled val="1"/>
        </dgm:presLayoutVars>
      </dgm:prSet>
      <dgm:spPr/>
    </dgm:pt>
    <dgm:pt modelId="{B566962F-3F27-4C7F-B3EC-E9A9A56EF2FF}" type="pres">
      <dgm:prSet presAssocID="{689B7FA2-D0B7-4C3C-8951-AF9230C03126}" presName="sibTrans" presStyleCnt="0"/>
      <dgm:spPr/>
    </dgm:pt>
    <dgm:pt modelId="{36BBA771-542F-4419-B1DA-16B6B70B9584}" type="pres">
      <dgm:prSet presAssocID="{199F139F-C482-4DC3-9CFA-C2A80176DA56}" presName="composite" presStyleCnt="0"/>
      <dgm:spPr/>
    </dgm:pt>
    <dgm:pt modelId="{98A4DEE5-FF56-4CFE-BF70-79B1E38D5580}" type="pres">
      <dgm:prSet presAssocID="{199F139F-C482-4DC3-9CFA-C2A80176DA56}" presName="FirstChild" presStyleLbl="revTx" presStyleIdx="2" presStyleCnt="4">
        <dgm:presLayoutVars>
          <dgm:chMax val="0"/>
          <dgm:chPref val="0"/>
          <dgm:bulletEnabled val="1"/>
        </dgm:presLayoutVars>
      </dgm:prSet>
      <dgm:spPr/>
    </dgm:pt>
    <dgm:pt modelId="{F69C22D9-F760-437C-A1F6-6C182169A6F5}" type="pres">
      <dgm:prSet presAssocID="{199F139F-C482-4DC3-9CFA-C2A80176DA56}" presName="Parent" presStyleLbl="alignNode1" presStyleIdx="1" presStyleCnt="2">
        <dgm:presLayoutVars>
          <dgm:chMax val="3"/>
          <dgm:chPref val="3"/>
          <dgm:bulletEnabled val="1"/>
        </dgm:presLayoutVars>
      </dgm:prSet>
      <dgm:spPr/>
    </dgm:pt>
    <dgm:pt modelId="{C35C4327-2DC1-4681-A9A1-D5B1B10BD321}" type="pres">
      <dgm:prSet presAssocID="{199F139F-C482-4DC3-9CFA-C2A80176DA56}" presName="Accent" presStyleLbl="parChTrans1D1" presStyleIdx="1" presStyleCnt="2"/>
      <dgm:spPr/>
    </dgm:pt>
    <dgm:pt modelId="{6D5B6C02-36A0-4BB1-A9A8-B94821E98E0E}" type="pres">
      <dgm:prSet presAssocID="{199F139F-C482-4DC3-9CFA-C2A80176DA56}" presName="Child" presStyleLbl="revTx" presStyleIdx="3" presStyleCnt="4">
        <dgm:presLayoutVars>
          <dgm:chMax val="0"/>
          <dgm:chPref val="0"/>
          <dgm:bulletEnabled val="1"/>
        </dgm:presLayoutVars>
      </dgm:prSet>
      <dgm:spPr/>
    </dgm:pt>
  </dgm:ptLst>
  <dgm:cxnLst>
    <dgm:cxn modelId="{D35FC511-01E9-415D-B378-011A63FA3B2C}" srcId="{199F139F-C482-4DC3-9CFA-C2A80176DA56}" destId="{8581F9ED-80CC-471F-862D-2BF1595B3E0A}" srcOrd="3" destOrd="0" parTransId="{B5AD00C4-902F-4569-ADC9-F1F39B930274}" sibTransId="{94509B1B-C4E8-42A6-AF8B-281838F15E8F}"/>
    <dgm:cxn modelId="{54FDC13A-2F7F-463C-8839-9E0BF1E00FB5}" srcId="{9F320B62-7162-4DD9-AE93-13D105266B64}" destId="{4C72CDF4-621C-43E4-B6B6-1582BBB208B6}" srcOrd="1" destOrd="0" parTransId="{6CCAB60A-AAD8-4F0E-BF33-11485BAF1697}" sibTransId="{2514A831-6779-4710-B052-A3513E3F8B4E}"/>
    <dgm:cxn modelId="{890BAF3C-89B9-430A-8DF0-618F7E2AE926}" srcId="{46D437D1-E666-4CF4-82DC-B9774C92E953}" destId="{199F139F-C482-4DC3-9CFA-C2A80176DA56}" srcOrd="1" destOrd="0" parTransId="{5FB96D29-FBA5-4F89-8D34-2F0AA6B03DC6}" sibTransId="{302E4569-EC65-4EE2-8C3C-15483D6E6338}"/>
    <dgm:cxn modelId="{BC79925B-BC6A-4335-BD03-5AB66BD2CF02}" type="presOf" srcId="{7D73E071-104A-4330-AD15-97EC9299F0EF}" destId="{AE35E5DB-180F-457E-9A60-F737EF14B2AE}" srcOrd="0" destOrd="1" presId="urn:microsoft.com/office/officeart/2011/layout/TabList"/>
    <dgm:cxn modelId="{8E60254B-F5B3-4D51-A60D-6FEE66EFBF7E}" srcId="{9F320B62-7162-4DD9-AE93-13D105266B64}" destId="{6EB3056B-01F8-4110-8DDD-02715CF50835}" srcOrd="0" destOrd="0" parTransId="{E280EB8E-D74D-4E80-A809-12E4CD9DB44A}" sibTransId="{551C5C0B-2F50-4BC8-9E7D-F83E88A55C88}"/>
    <dgm:cxn modelId="{9C31C04D-4A2A-40D7-A46F-0E7A92EDFE10}" type="presOf" srcId="{4B8098AB-C350-491B-827F-D6DA467356A2}" destId="{6D5B6C02-36A0-4BB1-A9A8-B94821E98E0E}" srcOrd="0" destOrd="0" presId="urn:microsoft.com/office/officeart/2011/layout/TabList"/>
    <dgm:cxn modelId="{FB34DD56-225D-4ABB-B715-DADCCE4985E9}" type="presOf" srcId="{46D437D1-E666-4CF4-82DC-B9774C92E953}" destId="{AFC8BC2C-734E-4A9D-8C43-1D51100DFCAC}" srcOrd="0" destOrd="0" presId="urn:microsoft.com/office/officeart/2011/layout/TabList"/>
    <dgm:cxn modelId="{F9F96880-45F4-45B9-8191-669E2A63CB7D}" type="presOf" srcId="{BE7DAA50-8546-45CC-B717-6DB7F2FB4C6B}" destId="{6D5B6C02-36A0-4BB1-A9A8-B94821E98E0E}" srcOrd="0" destOrd="1" presId="urn:microsoft.com/office/officeart/2011/layout/TabList"/>
    <dgm:cxn modelId="{08A74B80-E5ED-453B-BC49-B5CE165FAB04}" srcId="{199F139F-C482-4DC3-9CFA-C2A80176DA56}" destId="{DD0D34BC-DB4F-4889-8054-7A302A2F639A}" srcOrd="0" destOrd="0" parTransId="{9826E7B7-FD49-4DFA-B3D8-41DFC8079B6F}" sibTransId="{E66429A2-9267-4852-8BFB-C6A94583C1ED}"/>
    <dgm:cxn modelId="{C656E885-7EC6-4ED1-9A3C-41A5EC3FE689}" type="presOf" srcId="{8581F9ED-80CC-471F-862D-2BF1595B3E0A}" destId="{6D5B6C02-36A0-4BB1-A9A8-B94821E98E0E}" srcOrd="0" destOrd="2" presId="urn:microsoft.com/office/officeart/2011/layout/TabList"/>
    <dgm:cxn modelId="{A57F19A3-AAB8-4255-AA63-9941C131EB65}" srcId="{9F320B62-7162-4DD9-AE93-13D105266B64}" destId="{7D73E071-104A-4330-AD15-97EC9299F0EF}" srcOrd="2" destOrd="0" parTransId="{991A3035-9329-4A30-848F-0622AD953909}" sibTransId="{88E116F1-BB54-4DD0-9794-316F3A7E6DE7}"/>
    <dgm:cxn modelId="{85D75DA3-2102-4696-A916-6A432D2A8AD1}" srcId="{199F139F-C482-4DC3-9CFA-C2A80176DA56}" destId="{4B8098AB-C350-491B-827F-D6DA467356A2}" srcOrd="1" destOrd="0" parTransId="{9775442C-68CF-4073-B1AE-C606C1AD4EC8}" sibTransId="{806BD485-3CF5-4FCA-A404-C582A8660B46}"/>
    <dgm:cxn modelId="{F9DE36A6-46D2-4860-8441-B19B4F160186}" srcId="{46D437D1-E666-4CF4-82DC-B9774C92E953}" destId="{9F320B62-7162-4DD9-AE93-13D105266B64}" srcOrd="0" destOrd="0" parTransId="{408EE100-5FC1-4905-B59B-6BA0ACDB13AE}" sibTransId="{689B7FA2-D0B7-4C3C-8951-AF9230C03126}"/>
    <dgm:cxn modelId="{FA0905B3-53DE-4CBF-8A2F-2568893235A1}" type="presOf" srcId="{6EB3056B-01F8-4110-8DDD-02715CF50835}" destId="{4E859C73-4C01-453E-8D99-67360483E115}" srcOrd="0" destOrd="0" presId="urn:microsoft.com/office/officeart/2011/layout/TabList"/>
    <dgm:cxn modelId="{2398C9CD-35F0-4FE2-8820-CDBAB9520BF2}" type="presOf" srcId="{9F320B62-7162-4DD9-AE93-13D105266B64}" destId="{0E1C11E4-E09D-4927-BCF5-B6403EE71360}" srcOrd="0" destOrd="0" presId="urn:microsoft.com/office/officeart/2011/layout/TabList"/>
    <dgm:cxn modelId="{D5F88AE9-BD53-48AE-A25A-EE21B9F2C297}" type="presOf" srcId="{199F139F-C482-4DC3-9CFA-C2A80176DA56}" destId="{F69C22D9-F760-437C-A1F6-6C182169A6F5}" srcOrd="0" destOrd="0" presId="urn:microsoft.com/office/officeart/2011/layout/TabList"/>
    <dgm:cxn modelId="{CB281DEE-C5A1-4EEC-851E-1AB03E3B66BD}" type="presOf" srcId="{DD0D34BC-DB4F-4889-8054-7A302A2F639A}" destId="{98A4DEE5-FF56-4CFE-BF70-79B1E38D5580}" srcOrd="0" destOrd="0" presId="urn:microsoft.com/office/officeart/2011/layout/TabList"/>
    <dgm:cxn modelId="{0BAB16F5-7C4A-452B-A09A-78BCA7CD0E06}" type="presOf" srcId="{4C72CDF4-621C-43E4-B6B6-1582BBB208B6}" destId="{AE35E5DB-180F-457E-9A60-F737EF14B2AE}" srcOrd="0" destOrd="0" presId="urn:microsoft.com/office/officeart/2011/layout/TabList"/>
    <dgm:cxn modelId="{992F34F5-9878-439F-AF5C-69FB3394C6A3}" srcId="{199F139F-C482-4DC3-9CFA-C2A80176DA56}" destId="{BE7DAA50-8546-45CC-B717-6DB7F2FB4C6B}" srcOrd="2" destOrd="0" parTransId="{9ADE10A6-B452-498E-936F-A12DECF777C1}" sibTransId="{CA59F395-92A0-41FE-8B61-50878414FBF5}"/>
    <dgm:cxn modelId="{66B31193-2908-493F-A357-A55552869BE1}" type="presParOf" srcId="{AFC8BC2C-734E-4A9D-8C43-1D51100DFCAC}" destId="{B19DAC33-39E6-42CB-8D49-32B5D1DFFAB3}" srcOrd="0" destOrd="0" presId="urn:microsoft.com/office/officeart/2011/layout/TabList"/>
    <dgm:cxn modelId="{C9877C23-90B9-4619-BEE9-39B81D635FC0}" type="presParOf" srcId="{B19DAC33-39E6-42CB-8D49-32B5D1DFFAB3}" destId="{4E859C73-4C01-453E-8D99-67360483E115}" srcOrd="0" destOrd="0" presId="urn:microsoft.com/office/officeart/2011/layout/TabList"/>
    <dgm:cxn modelId="{224EDD54-95EE-4688-A6DA-4369AC712B02}" type="presParOf" srcId="{B19DAC33-39E6-42CB-8D49-32B5D1DFFAB3}" destId="{0E1C11E4-E09D-4927-BCF5-B6403EE71360}" srcOrd="1" destOrd="0" presId="urn:microsoft.com/office/officeart/2011/layout/TabList"/>
    <dgm:cxn modelId="{E034BA5E-5FE0-4263-B1BE-FDD4A85168F0}" type="presParOf" srcId="{B19DAC33-39E6-42CB-8D49-32B5D1DFFAB3}" destId="{09569B39-3DBD-4B61-A60C-57AC07DFE6BF}" srcOrd="2" destOrd="0" presId="urn:microsoft.com/office/officeart/2011/layout/TabList"/>
    <dgm:cxn modelId="{5758B661-5D4C-4ED3-8C62-415E4BE838C9}" type="presParOf" srcId="{AFC8BC2C-734E-4A9D-8C43-1D51100DFCAC}" destId="{AE35E5DB-180F-457E-9A60-F737EF14B2AE}" srcOrd="1" destOrd="0" presId="urn:microsoft.com/office/officeart/2011/layout/TabList"/>
    <dgm:cxn modelId="{FAAB6CC9-60DE-416B-BB4B-B5D0182EA12B}" type="presParOf" srcId="{AFC8BC2C-734E-4A9D-8C43-1D51100DFCAC}" destId="{B566962F-3F27-4C7F-B3EC-E9A9A56EF2FF}" srcOrd="2" destOrd="0" presId="urn:microsoft.com/office/officeart/2011/layout/TabList"/>
    <dgm:cxn modelId="{105A0CCE-CAF4-4C2B-B16A-401E774E77B8}" type="presParOf" srcId="{AFC8BC2C-734E-4A9D-8C43-1D51100DFCAC}" destId="{36BBA771-542F-4419-B1DA-16B6B70B9584}" srcOrd="3" destOrd="0" presId="urn:microsoft.com/office/officeart/2011/layout/TabList"/>
    <dgm:cxn modelId="{F292A404-AD5F-40EC-9B10-F5D851317C37}" type="presParOf" srcId="{36BBA771-542F-4419-B1DA-16B6B70B9584}" destId="{98A4DEE5-FF56-4CFE-BF70-79B1E38D5580}" srcOrd="0" destOrd="0" presId="urn:microsoft.com/office/officeart/2011/layout/TabList"/>
    <dgm:cxn modelId="{3A7D4105-7D7D-43EA-86A4-30573969199A}" type="presParOf" srcId="{36BBA771-542F-4419-B1DA-16B6B70B9584}" destId="{F69C22D9-F760-437C-A1F6-6C182169A6F5}" srcOrd="1" destOrd="0" presId="urn:microsoft.com/office/officeart/2011/layout/TabList"/>
    <dgm:cxn modelId="{89799A59-1C9E-4FD2-8828-702AA2FE9D5C}" type="presParOf" srcId="{36BBA771-542F-4419-B1DA-16B6B70B9584}" destId="{C35C4327-2DC1-4681-A9A1-D5B1B10BD321}" srcOrd="2" destOrd="0" presId="urn:microsoft.com/office/officeart/2011/layout/TabList"/>
    <dgm:cxn modelId="{4EC3DC58-536F-4E33-B435-1DFC1F48F9B6}" type="presParOf" srcId="{AFC8BC2C-734E-4A9D-8C43-1D51100DFCAC}" destId="{6D5B6C02-36A0-4BB1-A9A8-B94821E98E0E}"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6D437D1-E666-4CF4-82DC-B9774C92E953}" type="doc">
      <dgm:prSet loTypeId="urn:microsoft.com/office/officeart/2011/layout/TabList" loCatId="list" qsTypeId="urn:microsoft.com/office/officeart/2005/8/quickstyle/3d3" qsCatId="3D" csTypeId="urn:microsoft.com/office/officeart/2005/8/colors/accent0_1" csCatId="mainScheme" phldr="1"/>
      <dgm:spPr/>
      <dgm:t>
        <a:bodyPr/>
        <a:lstStyle/>
        <a:p>
          <a:endParaRPr lang="en-CA"/>
        </a:p>
      </dgm:t>
    </dgm:pt>
    <dgm:pt modelId="{20C59B86-1C44-43F7-94E2-73F9ED2441A3}">
      <dgm:prSet phldrT="[Text]" custT="1"/>
      <dgm:spPr/>
      <dgm:t>
        <a:bodyPr/>
        <a:lstStyle/>
        <a:p>
          <a:r>
            <a:rPr lang="en-CA" sz="1600" dirty="0"/>
            <a:t>Programmer</a:t>
          </a:r>
          <a:endParaRPr lang="en-CA" sz="1100" dirty="0"/>
        </a:p>
      </dgm:t>
    </dgm:pt>
    <dgm:pt modelId="{D9C714E2-AFB5-4C5F-814F-7F69018A3899}" type="parTrans" cxnId="{86A815D1-9E9F-47AB-8031-9E1661B9039C}">
      <dgm:prSet/>
      <dgm:spPr/>
      <dgm:t>
        <a:bodyPr/>
        <a:lstStyle/>
        <a:p>
          <a:endParaRPr lang="en-CA"/>
        </a:p>
      </dgm:t>
    </dgm:pt>
    <dgm:pt modelId="{B79ADC45-DA09-42EE-B728-F771E8C0F5F3}" type="sibTrans" cxnId="{86A815D1-9E9F-47AB-8031-9E1661B9039C}">
      <dgm:prSet/>
      <dgm:spPr/>
      <dgm:t>
        <a:bodyPr/>
        <a:lstStyle/>
        <a:p>
          <a:endParaRPr lang="en-CA"/>
        </a:p>
      </dgm:t>
    </dgm:pt>
    <dgm:pt modelId="{DD0D34BC-DB4F-4889-8054-7A302A2F639A}">
      <dgm:prSet phldrT="[Text]" custT="1"/>
      <dgm:spPr/>
      <dgm:t>
        <a:bodyPr/>
        <a:lstStyle/>
        <a:p>
          <a:r>
            <a:rPr lang="en-CA" sz="1600" b="0" dirty="0"/>
            <a:t> </a:t>
          </a:r>
          <a:r>
            <a:rPr lang="en-US" altLang="zh-CN" sz="2400" b="0" dirty="0"/>
            <a:t>Dian</a:t>
          </a:r>
          <a:endParaRPr lang="en-CA" sz="1600" b="0" dirty="0"/>
        </a:p>
      </dgm:t>
    </dgm:pt>
    <dgm:pt modelId="{9826E7B7-FD49-4DFA-B3D8-41DFC8079B6F}" type="parTrans" cxnId="{08A74B80-E5ED-453B-BC49-B5CE165FAB04}">
      <dgm:prSet/>
      <dgm:spPr/>
      <dgm:t>
        <a:bodyPr/>
        <a:lstStyle/>
        <a:p>
          <a:endParaRPr lang="en-CA"/>
        </a:p>
      </dgm:t>
    </dgm:pt>
    <dgm:pt modelId="{E66429A2-9267-4852-8BFB-C6A94583C1ED}" type="sibTrans" cxnId="{08A74B80-E5ED-453B-BC49-B5CE165FAB04}">
      <dgm:prSet/>
      <dgm:spPr/>
      <dgm:t>
        <a:bodyPr/>
        <a:lstStyle/>
        <a:p>
          <a:endParaRPr lang="en-CA"/>
        </a:p>
      </dgm:t>
    </dgm:pt>
    <dgm:pt modelId="{11226EE8-6124-4D32-890F-7C52CCE6B07E}">
      <dgm:prSet phldrT="[Text]" custT="1"/>
      <dgm:spPr/>
      <dgm:t>
        <a:bodyPr/>
        <a:lstStyle/>
        <a:p>
          <a:r>
            <a:rPr lang="en-CA" sz="1600" dirty="0"/>
            <a:t>Senior Mechanic</a:t>
          </a:r>
        </a:p>
      </dgm:t>
    </dgm:pt>
    <dgm:pt modelId="{59C14350-6BAA-4641-984C-3CAA9CDCB0B4}" type="parTrans" cxnId="{F386CAB1-20F5-46FA-BAFA-B3E15ADDC780}">
      <dgm:prSet/>
      <dgm:spPr/>
      <dgm:t>
        <a:bodyPr/>
        <a:lstStyle/>
        <a:p>
          <a:endParaRPr lang="en-CA"/>
        </a:p>
      </dgm:t>
    </dgm:pt>
    <dgm:pt modelId="{2C853A75-8D02-4184-8E2D-32526CB4CBBE}" type="sibTrans" cxnId="{F386CAB1-20F5-46FA-BAFA-B3E15ADDC780}">
      <dgm:prSet/>
      <dgm:spPr/>
      <dgm:t>
        <a:bodyPr/>
        <a:lstStyle/>
        <a:p>
          <a:endParaRPr lang="en-CA"/>
        </a:p>
      </dgm:t>
    </dgm:pt>
    <dgm:pt modelId="{0D21AED0-B991-433F-AD19-101E88D5558A}">
      <dgm:prSet phldrT="[Text]" custT="1"/>
      <dgm:spPr/>
      <dgm:t>
        <a:bodyPr/>
        <a:lstStyle/>
        <a:p>
          <a:r>
            <a:rPr lang="en-CA" sz="2400" dirty="0" err="1"/>
            <a:t>Jorion</a:t>
          </a:r>
          <a:r>
            <a:rPr lang="en-CA" sz="2400" dirty="0"/>
            <a:t> S.</a:t>
          </a:r>
        </a:p>
      </dgm:t>
    </dgm:pt>
    <dgm:pt modelId="{C32649AC-052B-49B0-B799-6A67AC2A7C23}" type="parTrans" cxnId="{CE8235A3-7E1F-44BE-B959-0E8AF75A6035}">
      <dgm:prSet/>
      <dgm:spPr/>
      <dgm:t>
        <a:bodyPr/>
        <a:lstStyle/>
        <a:p>
          <a:endParaRPr lang="en-CA"/>
        </a:p>
      </dgm:t>
    </dgm:pt>
    <dgm:pt modelId="{E457151E-EE5F-4523-B443-B90D70DA1E8C}" type="sibTrans" cxnId="{CE8235A3-7E1F-44BE-B959-0E8AF75A6035}">
      <dgm:prSet/>
      <dgm:spPr/>
      <dgm:t>
        <a:bodyPr/>
        <a:lstStyle/>
        <a:p>
          <a:endParaRPr lang="en-CA"/>
        </a:p>
      </dgm:t>
    </dgm:pt>
    <dgm:pt modelId="{8EA8F240-C9FC-49BE-92B9-662944A886A9}">
      <dgm:prSet phldrT="[Text]" custT="1"/>
      <dgm:spPr/>
      <dgm:t>
        <a:bodyPr/>
        <a:lstStyle/>
        <a:p>
          <a:r>
            <a:rPr lang="en-US" altLang="zh-CN" sz="1400" dirty="0"/>
            <a:t>Couple of years experience in machine and hardware maintenance, five years experience as production manager</a:t>
          </a:r>
          <a:endParaRPr lang="en-CA" sz="1400" dirty="0"/>
        </a:p>
      </dgm:t>
    </dgm:pt>
    <dgm:pt modelId="{A7E22EE7-EF97-47A0-A601-446FEC7424E0}" type="parTrans" cxnId="{40816BA8-9DCD-4182-BA7B-19CEE4B50C98}">
      <dgm:prSet/>
      <dgm:spPr/>
      <dgm:t>
        <a:bodyPr/>
        <a:lstStyle/>
        <a:p>
          <a:endParaRPr lang="en-CA"/>
        </a:p>
      </dgm:t>
    </dgm:pt>
    <dgm:pt modelId="{3CBCD2D3-CC74-43A8-AF50-0841696364DD}" type="sibTrans" cxnId="{40816BA8-9DCD-4182-BA7B-19CEE4B50C98}">
      <dgm:prSet/>
      <dgm:spPr/>
      <dgm:t>
        <a:bodyPr/>
        <a:lstStyle/>
        <a:p>
          <a:endParaRPr lang="en-CA"/>
        </a:p>
      </dgm:t>
    </dgm:pt>
    <dgm:pt modelId="{BE7DAA50-8546-45CC-B717-6DB7F2FB4C6B}">
      <dgm:prSet phldrT="[Text]" custT="1"/>
      <dgm:spPr/>
      <dgm:t>
        <a:bodyPr/>
        <a:lstStyle/>
        <a:p>
          <a:r>
            <a:rPr lang="en-CA" sz="1400" dirty="0"/>
            <a:t>Graduated from University of Manitoba, Major in Computer Science </a:t>
          </a:r>
        </a:p>
      </dgm:t>
    </dgm:pt>
    <dgm:pt modelId="{9ADE10A6-B452-498E-936F-A12DECF777C1}" type="parTrans" cxnId="{992F34F5-9878-439F-AF5C-69FB3394C6A3}">
      <dgm:prSet/>
      <dgm:spPr/>
      <dgm:t>
        <a:bodyPr/>
        <a:lstStyle/>
        <a:p>
          <a:endParaRPr lang="en-CA"/>
        </a:p>
      </dgm:t>
    </dgm:pt>
    <dgm:pt modelId="{CA59F395-92A0-41FE-8B61-50878414FBF5}" type="sibTrans" cxnId="{992F34F5-9878-439F-AF5C-69FB3394C6A3}">
      <dgm:prSet/>
      <dgm:spPr/>
      <dgm:t>
        <a:bodyPr/>
        <a:lstStyle/>
        <a:p>
          <a:endParaRPr lang="en-CA"/>
        </a:p>
      </dgm:t>
    </dgm:pt>
    <dgm:pt modelId="{AFC8BC2C-734E-4A9D-8C43-1D51100DFCAC}" type="pres">
      <dgm:prSet presAssocID="{46D437D1-E666-4CF4-82DC-B9774C92E953}" presName="Name0" presStyleCnt="0">
        <dgm:presLayoutVars>
          <dgm:chMax/>
          <dgm:chPref val="3"/>
          <dgm:dir/>
          <dgm:animOne val="branch"/>
          <dgm:animLvl val="lvl"/>
        </dgm:presLayoutVars>
      </dgm:prSet>
      <dgm:spPr/>
    </dgm:pt>
    <dgm:pt modelId="{567EC780-BA63-4B1E-B6CB-B0D077EA72D1}" type="pres">
      <dgm:prSet presAssocID="{20C59B86-1C44-43F7-94E2-73F9ED2441A3}" presName="composite" presStyleCnt="0"/>
      <dgm:spPr/>
    </dgm:pt>
    <dgm:pt modelId="{4498E930-9ADA-4048-927B-CE8D9DB45BCB}" type="pres">
      <dgm:prSet presAssocID="{20C59B86-1C44-43F7-94E2-73F9ED2441A3}" presName="FirstChild" presStyleLbl="revTx" presStyleIdx="0" presStyleCnt="4">
        <dgm:presLayoutVars>
          <dgm:chMax val="0"/>
          <dgm:chPref val="0"/>
          <dgm:bulletEnabled val="1"/>
        </dgm:presLayoutVars>
      </dgm:prSet>
      <dgm:spPr/>
    </dgm:pt>
    <dgm:pt modelId="{7E427FA6-C560-4B53-9B06-DF1131D7E855}" type="pres">
      <dgm:prSet presAssocID="{20C59B86-1C44-43F7-94E2-73F9ED2441A3}" presName="Parent" presStyleLbl="alignNode1" presStyleIdx="0" presStyleCnt="2">
        <dgm:presLayoutVars>
          <dgm:chMax val="3"/>
          <dgm:chPref val="3"/>
          <dgm:bulletEnabled val="1"/>
        </dgm:presLayoutVars>
      </dgm:prSet>
      <dgm:spPr/>
    </dgm:pt>
    <dgm:pt modelId="{4B836A8E-FF0E-4DB1-9D60-AB732B0317F3}" type="pres">
      <dgm:prSet presAssocID="{20C59B86-1C44-43F7-94E2-73F9ED2441A3}" presName="Accent" presStyleLbl="parChTrans1D1" presStyleIdx="0" presStyleCnt="2"/>
      <dgm:spPr/>
    </dgm:pt>
    <dgm:pt modelId="{8EADA1D7-2D6E-45A1-9F6F-E4754269DED0}" type="pres">
      <dgm:prSet presAssocID="{20C59B86-1C44-43F7-94E2-73F9ED2441A3}" presName="Child" presStyleLbl="revTx" presStyleIdx="1" presStyleCnt="4">
        <dgm:presLayoutVars>
          <dgm:chMax val="0"/>
          <dgm:chPref val="0"/>
          <dgm:bulletEnabled val="1"/>
        </dgm:presLayoutVars>
      </dgm:prSet>
      <dgm:spPr/>
    </dgm:pt>
    <dgm:pt modelId="{777D0A82-EAF0-4D90-B3B3-A9C6B68714F4}" type="pres">
      <dgm:prSet presAssocID="{B79ADC45-DA09-42EE-B728-F771E8C0F5F3}" presName="sibTrans" presStyleCnt="0"/>
      <dgm:spPr/>
    </dgm:pt>
    <dgm:pt modelId="{8574071B-35D4-4A37-ABB3-9AC0F66D019B}" type="pres">
      <dgm:prSet presAssocID="{11226EE8-6124-4D32-890F-7C52CCE6B07E}" presName="composite" presStyleCnt="0"/>
      <dgm:spPr/>
    </dgm:pt>
    <dgm:pt modelId="{96276770-E4AC-49F9-83F6-D8B9346C0C8B}" type="pres">
      <dgm:prSet presAssocID="{11226EE8-6124-4D32-890F-7C52CCE6B07E}" presName="FirstChild" presStyleLbl="revTx" presStyleIdx="2" presStyleCnt="4">
        <dgm:presLayoutVars>
          <dgm:chMax val="0"/>
          <dgm:chPref val="0"/>
          <dgm:bulletEnabled val="1"/>
        </dgm:presLayoutVars>
      </dgm:prSet>
      <dgm:spPr/>
    </dgm:pt>
    <dgm:pt modelId="{D81D55BE-7DAE-4E71-8FBC-817BF380D8A6}" type="pres">
      <dgm:prSet presAssocID="{11226EE8-6124-4D32-890F-7C52CCE6B07E}" presName="Parent" presStyleLbl="alignNode1" presStyleIdx="1" presStyleCnt="2">
        <dgm:presLayoutVars>
          <dgm:chMax val="3"/>
          <dgm:chPref val="3"/>
          <dgm:bulletEnabled val="1"/>
        </dgm:presLayoutVars>
      </dgm:prSet>
      <dgm:spPr/>
    </dgm:pt>
    <dgm:pt modelId="{69D758A9-2FA6-40AF-BA2D-BE9B4A060A15}" type="pres">
      <dgm:prSet presAssocID="{11226EE8-6124-4D32-890F-7C52CCE6B07E}" presName="Accent" presStyleLbl="parChTrans1D1" presStyleIdx="1" presStyleCnt="2"/>
      <dgm:spPr/>
    </dgm:pt>
    <dgm:pt modelId="{4EE142ED-AF31-43B3-AD3C-AC71D6E163CD}" type="pres">
      <dgm:prSet presAssocID="{11226EE8-6124-4D32-890F-7C52CCE6B07E}" presName="Child" presStyleLbl="revTx" presStyleIdx="3" presStyleCnt="4">
        <dgm:presLayoutVars>
          <dgm:chMax val="0"/>
          <dgm:chPref val="0"/>
          <dgm:bulletEnabled val="1"/>
        </dgm:presLayoutVars>
      </dgm:prSet>
      <dgm:spPr/>
    </dgm:pt>
  </dgm:ptLst>
  <dgm:cxnLst>
    <dgm:cxn modelId="{3B064E01-FBE6-4ED3-98A2-6FC8DD994412}" type="presOf" srcId="{8EA8F240-C9FC-49BE-92B9-662944A886A9}" destId="{4EE142ED-AF31-43B3-AD3C-AC71D6E163CD}" srcOrd="0" destOrd="0" presId="urn:microsoft.com/office/officeart/2011/layout/TabList"/>
    <dgm:cxn modelId="{146C761B-B687-4A73-AF9F-EEF4A60E30AC}" type="presOf" srcId="{11226EE8-6124-4D32-890F-7C52CCE6B07E}" destId="{D81D55BE-7DAE-4E71-8FBC-817BF380D8A6}" srcOrd="0" destOrd="0" presId="urn:microsoft.com/office/officeart/2011/layout/TabList"/>
    <dgm:cxn modelId="{BDCFC35E-605C-4722-8E54-2E58532CBAB1}" type="presOf" srcId="{20C59B86-1C44-43F7-94E2-73F9ED2441A3}" destId="{7E427FA6-C560-4B53-9B06-DF1131D7E855}" srcOrd="0" destOrd="0" presId="urn:microsoft.com/office/officeart/2011/layout/TabList"/>
    <dgm:cxn modelId="{FB34DD56-225D-4ABB-B715-DADCCE4985E9}" type="presOf" srcId="{46D437D1-E666-4CF4-82DC-B9774C92E953}" destId="{AFC8BC2C-734E-4A9D-8C43-1D51100DFCAC}" srcOrd="0" destOrd="0" presId="urn:microsoft.com/office/officeart/2011/layout/TabList"/>
    <dgm:cxn modelId="{6FC02A7D-5F2B-4D70-AC9E-1E0A300D71D5}" type="presOf" srcId="{0D21AED0-B991-433F-AD19-101E88D5558A}" destId="{96276770-E4AC-49F9-83F6-D8B9346C0C8B}" srcOrd="0" destOrd="0" presId="urn:microsoft.com/office/officeart/2011/layout/TabList"/>
    <dgm:cxn modelId="{08A74B80-E5ED-453B-BC49-B5CE165FAB04}" srcId="{20C59B86-1C44-43F7-94E2-73F9ED2441A3}" destId="{DD0D34BC-DB4F-4889-8054-7A302A2F639A}" srcOrd="0" destOrd="0" parTransId="{9826E7B7-FD49-4DFA-B3D8-41DFC8079B6F}" sibTransId="{E66429A2-9267-4852-8BFB-C6A94583C1ED}"/>
    <dgm:cxn modelId="{CE8235A3-7E1F-44BE-B959-0E8AF75A6035}" srcId="{11226EE8-6124-4D32-890F-7C52CCE6B07E}" destId="{0D21AED0-B991-433F-AD19-101E88D5558A}" srcOrd="0" destOrd="0" parTransId="{C32649AC-052B-49B0-B799-6A67AC2A7C23}" sibTransId="{E457151E-EE5F-4523-B443-B90D70DA1E8C}"/>
    <dgm:cxn modelId="{40816BA8-9DCD-4182-BA7B-19CEE4B50C98}" srcId="{11226EE8-6124-4D32-890F-7C52CCE6B07E}" destId="{8EA8F240-C9FC-49BE-92B9-662944A886A9}" srcOrd="1" destOrd="0" parTransId="{A7E22EE7-EF97-47A0-A601-446FEC7424E0}" sibTransId="{3CBCD2D3-CC74-43A8-AF50-0841696364DD}"/>
    <dgm:cxn modelId="{F386CAB1-20F5-46FA-BAFA-B3E15ADDC780}" srcId="{46D437D1-E666-4CF4-82DC-B9774C92E953}" destId="{11226EE8-6124-4D32-890F-7C52CCE6B07E}" srcOrd="1" destOrd="0" parTransId="{59C14350-6BAA-4641-984C-3CAA9CDCB0B4}" sibTransId="{2C853A75-8D02-4184-8E2D-32526CB4CBBE}"/>
    <dgm:cxn modelId="{86A815D1-9E9F-47AB-8031-9E1661B9039C}" srcId="{46D437D1-E666-4CF4-82DC-B9774C92E953}" destId="{20C59B86-1C44-43F7-94E2-73F9ED2441A3}" srcOrd="0" destOrd="0" parTransId="{D9C714E2-AFB5-4C5F-814F-7F69018A3899}" sibTransId="{B79ADC45-DA09-42EE-B728-F771E8C0F5F3}"/>
    <dgm:cxn modelId="{1B7075D5-9E89-4937-84BF-C8CC32AFC831}" type="presOf" srcId="{DD0D34BC-DB4F-4889-8054-7A302A2F639A}" destId="{4498E930-9ADA-4048-927B-CE8D9DB45BCB}" srcOrd="0" destOrd="0" presId="urn:microsoft.com/office/officeart/2011/layout/TabList"/>
    <dgm:cxn modelId="{AD2640DB-6BF1-480A-B453-E24257FDFCF4}" type="presOf" srcId="{BE7DAA50-8546-45CC-B717-6DB7F2FB4C6B}" destId="{8EADA1D7-2D6E-45A1-9F6F-E4754269DED0}" srcOrd="0" destOrd="0" presId="urn:microsoft.com/office/officeart/2011/layout/TabList"/>
    <dgm:cxn modelId="{992F34F5-9878-439F-AF5C-69FB3394C6A3}" srcId="{20C59B86-1C44-43F7-94E2-73F9ED2441A3}" destId="{BE7DAA50-8546-45CC-B717-6DB7F2FB4C6B}" srcOrd="1" destOrd="0" parTransId="{9ADE10A6-B452-498E-936F-A12DECF777C1}" sibTransId="{CA59F395-92A0-41FE-8B61-50878414FBF5}"/>
    <dgm:cxn modelId="{C991C43A-ACE5-4C22-A000-08F67170DF27}" type="presParOf" srcId="{AFC8BC2C-734E-4A9D-8C43-1D51100DFCAC}" destId="{567EC780-BA63-4B1E-B6CB-B0D077EA72D1}" srcOrd="0" destOrd="0" presId="urn:microsoft.com/office/officeart/2011/layout/TabList"/>
    <dgm:cxn modelId="{59FE67E6-7552-44B5-B1A7-0C5EE3578CC4}" type="presParOf" srcId="{567EC780-BA63-4B1E-B6CB-B0D077EA72D1}" destId="{4498E930-9ADA-4048-927B-CE8D9DB45BCB}" srcOrd="0" destOrd="0" presId="urn:microsoft.com/office/officeart/2011/layout/TabList"/>
    <dgm:cxn modelId="{4AB3EA86-7622-4F79-88C8-ADD629012691}" type="presParOf" srcId="{567EC780-BA63-4B1E-B6CB-B0D077EA72D1}" destId="{7E427FA6-C560-4B53-9B06-DF1131D7E855}" srcOrd="1" destOrd="0" presId="urn:microsoft.com/office/officeart/2011/layout/TabList"/>
    <dgm:cxn modelId="{7D4AA002-87BC-47E2-95A4-05DB0471578B}" type="presParOf" srcId="{567EC780-BA63-4B1E-B6CB-B0D077EA72D1}" destId="{4B836A8E-FF0E-4DB1-9D60-AB732B0317F3}" srcOrd="2" destOrd="0" presId="urn:microsoft.com/office/officeart/2011/layout/TabList"/>
    <dgm:cxn modelId="{B4C41D7E-F57B-46B8-A3AB-6D83D337641E}" type="presParOf" srcId="{AFC8BC2C-734E-4A9D-8C43-1D51100DFCAC}" destId="{8EADA1D7-2D6E-45A1-9F6F-E4754269DED0}" srcOrd="1" destOrd="0" presId="urn:microsoft.com/office/officeart/2011/layout/TabList"/>
    <dgm:cxn modelId="{152512A8-BF71-41E1-9925-ABA473177B52}" type="presParOf" srcId="{AFC8BC2C-734E-4A9D-8C43-1D51100DFCAC}" destId="{777D0A82-EAF0-4D90-B3B3-A9C6B68714F4}" srcOrd="2" destOrd="0" presId="urn:microsoft.com/office/officeart/2011/layout/TabList"/>
    <dgm:cxn modelId="{867261FA-36A1-4092-B538-A4434AB81231}" type="presParOf" srcId="{AFC8BC2C-734E-4A9D-8C43-1D51100DFCAC}" destId="{8574071B-35D4-4A37-ABB3-9AC0F66D019B}" srcOrd="3" destOrd="0" presId="urn:microsoft.com/office/officeart/2011/layout/TabList"/>
    <dgm:cxn modelId="{8F36BB70-DE3D-4ACA-BE24-4A8BAE930FC6}" type="presParOf" srcId="{8574071B-35D4-4A37-ABB3-9AC0F66D019B}" destId="{96276770-E4AC-49F9-83F6-D8B9346C0C8B}" srcOrd="0" destOrd="0" presId="urn:microsoft.com/office/officeart/2011/layout/TabList"/>
    <dgm:cxn modelId="{166198C5-017D-4DE4-A048-60EA80485383}" type="presParOf" srcId="{8574071B-35D4-4A37-ABB3-9AC0F66D019B}" destId="{D81D55BE-7DAE-4E71-8FBC-817BF380D8A6}" srcOrd="1" destOrd="0" presId="urn:microsoft.com/office/officeart/2011/layout/TabList"/>
    <dgm:cxn modelId="{FEF5C6FC-D32C-4A6B-83B4-F5EA12A72DAB}" type="presParOf" srcId="{8574071B-35D4-4A37-ABB3-9AC0F66D019B}" destId="{69D758A9-2FA6-40AF-BA2D-BE9B4A060A15}" srcOrd="2" destOrd="0" presId="urn:microsoft.com/office/officeart/2011/layout/TabList"/>
    <dgm:cxn modelId="{CC47CA8C-7712-4955-B16D-ACCF03603D88}" type="presParOf" srcId="{AFC8BC2C-734E-4A9D-8C43-1D51100DFCAC}" destId="{4EE142ED-AF31-43B3-AD3C-AC71D6E163CD}" srcOrd="4" destOrd="0" presId="urn:microsoft.com/office/officeart/2011/layout/Tab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6D437D1-E666-4CF4-82DC-B9774C92E953}" type="doc">
      <dgm:prSet loTypeId="urn:microsoft.com/office/officeart/2011/layout/TabList" loCatId="list" qsTypeId="urn:microsoft.com/office/officeart/2005/8/quickstyle/3d3" qsCatId="3D" csTypeId="urn:microsoft.com/office/officeart/2005/8/colors/accent0_1" csCatId="mainScheme" phldr="1"/>
      <dgm:spPr/>
      <dgm:t>
        <a:bodyPr/>
        <a:lstStyle/>
        <a:p>
          <a:endParaRPr lang="en-CA"/>
        </a:p>
      </dgm:t>
    </dgm:pt>
    <dgm:pt modelId="{20C59B86-1C44-43F7-94E2-73F9ED2441A3}">
      <dgm:prSet phldrT="[Text]" custT="1"/>
      <dgm:spPr/>
      <dgm:t>
        <a:bodyPr/>
        <a:lstStyle/>
        <a:p>
          <a:r>
            <a:rPr lang="en-CA" sz="1600" dirty="0"/>
            <a:t>Marketing</a:t>
          </a:r>
          <a:endParaRPr lang="en-CA" sz="1800" dirty="0"/>
        </a:p>
      </dgm:t>
    </dgm:pt>
    <dgm:pt modelId="{D9C714E2-AFB5-4C5F-814F-7F69018A3899}" type="parTrans" cxnId="{86A815D1-9E9F-47AB-8031-9E1661B9039C}">
      <dgm:prSet/>
      <dgm:spPr/>
      <dgm:t>
        <a:bodyPr/>
        <a:lstStyle/>
        <a:p>
          <a:endParaRPr lang="en-CA"/>
        </a:p>
      </dgm:t>
    </dgm:pt>
    <dgm:pt modelId="{B79ADC45-DA09-42EE-B728-F771E8C0F5F3}" type="sibTrans" cxnId="{86A815D1-9E9F-47AB-8031-9E1661B9039C}">
      <dgm:prSet/>
      <dgm:spPr/>
      <dgm:t>
        <a:bodyPr/>
        <a:lstStyle/>
        <a:p>
          <a:endParaRPr lang="en-CA"/>
        </a:p>
      </dgm:t>
    </dgm:pt>
    <dgm:pt modelId="{CDE72C70-5A6E-495D-9CBD-F8B7B7A8D4BA}">
      <dgm:prSet phldrT="[Text]" custT="1"/>
      <dgm:spPr/>
      <dgm:t>
        <a:bodyPr/>
        <a:lstStyle/>
        <a:p>
          <a:r>
            <a:rPr lang="en-CA" sz="2400" dirty="0"/>
            <a:t>W.</a:t>
          </a:r>
        </a:p>
      </dgm:t>
    </dgm:pt>
    <dgm:pt modelId="{C900D57B-FC7E-4906-9800-865CD245728B}" type="parTrans" cxnId="{6FEDCA58-7E5F-476F-A7A4-F6D1B3F9B66F}">
      <dgm:prSet/>
      <dgm:spPr/>
      <dgm:t>
        <a:bodyPr/>
        <a:lstStyle/>
        <a:p>
          <a:endParaRPr lang="en-CA"/>
        </a:p>
      </dgm:t>
    </dgm:pt>
    <dgm:pt modelId="{75685505-0154-4DB4-8D32-CA148812960A}" type="sibTrans" cxnId="{6FEDCA58-7E5F-476F-A7A4-F6D1B3F9B66F}">
      <dgm:prSet/>
      <dgm:spPr/>
      <dgm:t>
        <a:bodyPr/>
        <a:lstStyle/>
        <a:p>
          <a:endParaRPr lang="en-CA"/>
        </a:p>
      </dgm:t>
    </dgm:pt>
    <dgm:pt modelId="{F9106694-75B9-4C7C-BB01-CF8FE70F66BF}">
      <dgm:prSet phldrT="[Text]" custT="1"/>
      <dgm:spPr/>
      <dgm:t>
        <a:bodyPr/>
        <a:lstStyle/>
        <a:p>
          <a:r>
            <a:rPr lang="en-CA" sz="1400" dirty="0"/>
            <a:t>MBA, graduated from University of Manitoba , major in Marketing and Supply chain </a:t>
          </a:r>
        </a:p>
      </dgm:t>
    </dgm:pt>
    <dgm:pt modelId="{3EB72042-A245-42FA-8482-BD09E158B9EF}" type="parTrans" cxnId="{DFED0B02-E54B-4CF0-A755-C864BC7DD81F}">
      <dgm:prSet/>
      <dgm:spPr/>
      <dgm:t>
        <a:bodyPr/>
        <a:lstStyle/>
        <a:p>
          <a:endParaRPr lang="en-CA"/>
        </a:p>
      </dgm:t>
    </dgm:pt>
    <dgm:pt modelId="{B8B04A40-466B-4B41-9EE2-DD63424DCFEA}" type="sibTrans" cxnId="{DFED0B02-E54B-4CF0-A755-C864BC7DD81F}">
      <dgm:prSet/>
      <dgm:spPr/>
      <dgm:t>
        <a:bodyPr/>
        <a:lstStyle/>
        <a:p>
          <a:endParaRPr lang="en-CA"/>
        </a:p>
      </dgm:t>
    </dgm:pt>
    <dgm:pt modelId="{199F139F-C482-4DC3-9CFA-C2A80176DA56}">
      <dgm:prSet phldrT="[Text]" custT="1"/>
      <dgm:spPr/>
      <dgm:t>
        <a:bodyPr/>
        <a:lstStyle/>
        <a:p>
          <a:r>
            <a:rPr lang="en-CA" sz="1600" dirty="0"/>
            <a:t>Accounting</a:t>
          </a:r>
          <a:endParaRPr lang="en-CA" sz="1900" dirty="0"/>
        </a:p>
      </dgm:t>
    </dgm:pt>
    <dgm:pt modelId="{5FB96D29-FBA5-4F89-8D34-2F0AA6B03DC6}" type="parTrans" cxnId="{890BAF3C-89B9-430A-8DF0-618F7E2AE926}">
      <dgm:prSet/>
      <dgm:spPr/>
      <dgm:t>
        <a:bodyPr/>
        <a:lstStyle/>
        <a:p>
          <a:endParaRPr lang="en-CA"/>
        </a:p>
      </dgm:t>
    </dgm:pt>
    <dgm:pt modelId="{302E4569-EC65-4EE2-8C3C-15483D6E6338}" type="sibTrans" cxnId="{890BAF3C-89B9-430A-8DF0-618F7E2AE926}">
      <dgm:prSet/>
      <dgm:spPr/>
      <dgm:t>
        <a:bodyPr/>
        <a:lstStyle/>
        <a:p>
          <a:endParaRPr lang="en-CA"/>
        </a:p>
      </dgm:t>
    </dgm:pt>
    <dgm:pt modelId="{95DBA22F-081F-4187-988F-7299512EA1DB}">
      <dgm:prSet phldrT="[Text]" custT="1"/>
      <dgm:spPr/>
      <dgm:t>
        <a:bodyPr/>
        <a:lstStyle/>
        <a:p>
          <a:r>
            <a:rPr lang="en-CA" sz="2400" dirty="0"/>
            <a:t>Niki L.</a:t>
          </a:r>
        </a:p>
      </dgm:t>
    </dgm:pt>
    <dgm:pt modelId="{9FA77171-0E4C-4737-9D2E-0FCE7DBCD1E8}" type="parTrans" cxnId="{2064734F-20B8-418D-92E1-B2BB216F9E0F}">
      <dgm:prSet/>
      <dgm:spPr/>
      <dgm:t>
        <a:bodyPr/>
        <a:lstStyle/>
        <a:p>
          <a:endParaRPr lang="en-CA"/>
        </a:p>
      </dgm:t>
    </dgm:pt>
    <dgm:pt modelId="{3DEB9404-09AE-4B6F-BB15-47AD69034F66}" type="sibTrans" cxnId="{2064734F-20B8-418D-92E1-B2BB216F9E0F}">
      <dgm:prSet/>
      <dgm:spPr/>
      <dgm:t>
        <a:bodyPr/>
        <a:lstStyle/>
        <a:p>
          <a:endParaRPr lang="en-CA"/>
        </a:p>
      </dgm:t>
    </dgm:pt>
    <dgm:pt modelId="{D0ACBE5E-0E6E-47C3-9BE9-D6391DD5184C}">
      <dgm:prSet phldrT="[Text]" custT="1"/>
      <dgm:spPr/>
      <dgm:t>
        <a:bodyPr/>
        <a:lstStyle/>
        <a:p>
          <a:r>
            <a:rPr lang="en-CA" sz="1400" dirty="0"/>
            <a:t>Graduated from University of Manitoba, Accounting &amp; Finance Majors, </a:t>
          </a:r>
          <a:r>
            <a:rPr lang="en-US" sz="1400" dirty="0"/>
            <a:t>degree of Bachelor of Commerce-</a:t>
          </a:r>
          <a:r>
            <a:rPr lang="en-US" sz="1400" dirty="0" err="1"/>
            <a:t>Honours</a:t>
          </a:r>
          <a:endParaRPr lang="en-CA" sz="1400" dirty="0"/>
        </a:p>
      </dgm:t>
    </dgm:pt>
    <dgm:pt modelId="{9B35AC0A-26E6-4FD9-BC11-E65299C700F1}" type="parTrans" cxnId="{8D141E38-E01A-44A7-A489-77EA226720FC}">
      <dgm:prSet/>
      <dgm:spPr/>
      <dgm:t>
        <a:bodyPr/>
        <a:lstStyle/>
        <a:p>
          <a:endParaRPr lang="en-CA"/>
        </a:p>
      </dgm:t>
    </dgm:pt>
    <dgm:pt modelId="{F6E08478-25DF-4BAC-BA21-8D73C814BE04}" type="sibTrans" cxnId="{8D141E38-E01A-44A7-A489-77EA226720FC}">
      <dgm:prSet/>
      <dgm:spPr/>
      <dgm:t>
        <a:bodyPr/>
        <a:lstStyle/>
        <a:p>
          <a:endParaRPr lang="en-CA"/>
        </a:p>
      </dgm:t>
    </dgm:pt>
    <dgm:pt modelId="{1A35D172-AA4F-44E3-BD5D-340DB21AB076}">
      <dgm:prSet phldrT="[Text]" custT="1"/>
      <dgm:spPr/>
      <dgm:t>
        <a:bodyPr/>
        <a:lstStyle/>
        <a:p>
          <a:r>
            <a:rPr lang="en-CA" sz="1400" dirty="0"/>
            <a:t>Accountant at a local accounting firm</a:t>
          </a:r>
        </a:p>
      </dgm:t>
    </dgm:pt>
    <dgm:pt modelId="{B02D28CF-B475-4F92-8957-031D98978634}" type="parTrans" cxnId="{354D718F-9A01-4361-8467-7574D9A5ED10}">
      <dgm:prSet/>
      <dgm:spPr/>
      <dgm:t>
        <a:bodyPr/>
        <a:lstStyle/>
        <a:p>
          <a:endParaRPr lang="en-CA"/>
        </a:p>
      </dgm:t>
    </dgm:pt>
    <dgm:pt modelId="{9CCD690E-B7C6-4E12-B377-E173B007AB14}" type="sibTrans" cxnId="{354D718F-9A01-4361-8467-7574D9A5ED10}">
      <dgm:prSet/>
      <dgm:spPr/>
      <dgm:t>
        <a:bodyPr/>
        <a:lstStyle/>
        <a:p>
          <a:endParaRPr lang="en-CA"/>
        </a:p>
      </dgm:t>
    </dgm:pt>
    <dgm:pt modelId="{AFC8BC2C-734E-4A9D-8C43-1D51100DFCAC}" type="pres">
      <dgm:prSet presAssocID="{46D437D1-E666-4CF4-82DC-B9774C92E953}" presName="Name0" presStyleCnt="0">
        <dgm:presLayoutVars>
          <dgm:chMax/>
          <dgm:chPref val="3"/>
          <dgm:dir/>
          <dgm:animOne val="branch"/>
          <dgm:animLvl val="lvl"/>
        </dgm:presLayoutVars>
      </dgm:prSet>
      <dgm:spPr/>
    </dgm:pt>
    <dgm:pt modelId="{567EC780-BA63-4B1E-B6CB-B0D077EA72D1}" type="pres">
      <dgm:prSet presAssocID="{20C59B86-1C44-43F7-94E2-73F9ED2441A3}" presName="composite" presStyleCnt="0"/>
      <dgm:spPr/>
    </dgm:pt>
    <dgm:pt modelId="{4498E930-9ADA-4048-927B-CE8D9DB45BCB}" type="pres">
      <dgm:prSet presAssocID="{20C59B86-1C44-43F7-94E2-73F9ED2441A3}" presName="FirstChild" presStyleLbl="revTx" presStyleIdx="0" presStyleCnt="4">
        <dgm:presLayoutVars>
          <dgm:chMax val="0"/>
          <dgm:chPref val="0"/>
          <dgm:bulletEnabled val="1"/>
        </dgm:presLayoutVars>
      </dgm:prSet>
      <dgm:spPr/>
    </dgm:pt>
    <dgm:pt modelId="{7E427FA6-C560-4B53-9B06-DF1131D7E855}" type="pres">
      <dgm:prSet presAssocID="{20C59B86-1C44-43F7-94E2-73F9ED2441A3}" presName="Parent" presStyleLbl="alignNode1" presStyleIdx="0" presStyleCnt="2">
        <dgm:presLayoutVars>
          <dgm:chMax val="3"/>
          <dgm:chPref val="3"/>
          <dgm:bulletEnabled val="1"/>
        </dgm:presLayoutVars>
      </dgm:prSet>
      <dgm:spPr/>
    </dgm:pt>
    <dgm:pt modelId="{4B836A8E-FF0E-4DB1-9D60-AB732B0317F3}" type="pres">
      <dgm:prSet presAssocID="{20C59B86-1C44-43F7-94E2-73F9ED2441A3}" presName="Accent" presStyleLbl="parChTrans1D1" presStyleIdx="0" presStyleCnt="2"/>
      <dgm:spPr/>
    </dgm:pt>
    <dgm:pt modelId="{146A4FF9-96CC-49E2-932C-16080E6A010D}" type="pres">
      <dgm:prSet presAssocID="{20C59B86-1C44-43F7-94E2-73F9ED2441A3}" presName="Child" presStyleLbl="revTx" presStyleIdx="1" presStyleCnt="4">
        <dgm:presLayoutVars>
          <dgm:chMax val="0"/>
          <dgm:chPref val="0"/>
          <dgm:bulletEnabled val="1"/>
        </dgm:presLayoutVars>
      </dgm:prSet>
      <dgm:spPr/>
    </dgm:pt>
    <dgm:pt modelId="{80C3045E-E0A7-435E-90FE-C1565F7D6246}" type="pres">
      <dgm:prSet presAssocID="{B79ADC45-DA09-42EE-B728-F771E8C0F5F3}" presName="sibTrans" presStyleCnt="0"/>
      <dgm:spPr/>
    </dgm:pt>
    <dgm:pt modelId="{36BBA771-542F-4419-B1DA-16B6B70B9584}" type="pres">
      <dgm:prSet presAssocID="{199F139F-C482-4DC3-9CFA-C2A80176DA56}" presName="composite" presStyleCnt="0"/>
      <dgm:spPr/>
    </dgm:pt>
    <dgm:pt modelId="{98A4DEE5-FF56-4CFE-BF70-79B1E38D5580}" type="pres">
      <dgm:prSet presAssocID="{199F139F-C482-4DC3-9CFA-C2A80176DA56}" presName="FirstChild" presStyleLbl="revTx" presStyleIdx="2" presStyleCnt="4">
        <dgm:presLayoutVars>
          <dgm:chMax val="0"/>
          <dgm:chPref val="0"/>
          <dgm:bulletEnabled val="1"/>
        </dgm:presLayoutVars>
      </dgm:prSet>
      <dgm:spPr/>
    </dgm:pt>
    <dgm:pt modelId="{F69C22D9-F760-437C-A1F6-6C182169A6F5}" type="pres">
      <dgm:prSet presAssocID="{199F139F-C482-4DC3-9CFA-C2A80176DA56}" presName="Parent" presStyleLbl="alignNode1" presStyleIdx="1" presStyleCnt="2">
        <dgm:presLayoutVars>
          <dgm:chMax val="3"/>
          <dgm:chPref val="3"/>
          <dgm:bulletEnabled val="1"/>
        </dgm:presLayoutVars>
      </dgm:prSet>
      <dgm:spPr/>
    </dgm:pt>
    <dgm:pt modelId="{C35C4327-2DC1-4681-A9A1-D5B1B10BD321}" type="pres">
      <dgm:prSet presAssocID="{199F139F-C482-4DC3-9CFA-C2A80176DA56}" presName="Accent" presStyleLbl="parChTrans1D1" presStyleIdx="1" presStyleCnt="2"/>
      <dgm:spPr/>
    </dgm:pt>
    <dgm:pt modelId="{C1CD40A2-B9B8-4D57-B353-EA9B61A0FF34}" type="pres">
      <dgm:prSet presAssocID="{199F139F-C482-4DC3-9CFA-C2A80176DA56}" presName="Child" presStyleLbl="revTx" presStyleIdx="3" presStyleCnt="4">
        <dgm:presLayoutVars>
          <dgm:chMax val="0"/>
          <dgm:chPref val="0"/>
          <dgm:bulletEnabled val="1"/>
        </dgm:presLayoutVars>
      </dgm:prSet>
      <dgm:spPr/>
    </dgm:pt>
  </dgm:ptLst>
  <dgm:cxnLst>
    <dgm:cxn modelId="{DFED0B02-E54B-4CF0-A755-C864BC7DD81F}" srcId="{20C59B86-1C44-43F7-94E2-73F9ED2441A3}" destId="{F9106694-75B9-4C7C-BB01-CF8FE70F66BF}" srcOrd="1" destOrd="0" parTransId="{3EB72042-A245-42FA-8482-BD09E158B9EF}" sibTransId="{B8B04A40-466B-4B41-9EE2-DD63424DCFEA}"/>
    <dgm:cxn modelId="{800B1332-6F3D-4999-A021-B68099F631F6}" type="presOf" srcId="{CDE72C70-5A6E-495D-9CBD-F8B7B7A8D4BA}" destId="{4498E930-9ADA-4048-927B-CE8D9DB45BCB}" srcOrd="0" destOrd="0" presId="urn:microsoft.com/office/officeart/2011/layout/TabList"/>
    <dgm:cxn modelId="{E4C74A37-658B-4437-8F9A-655AA3721B57}" type="presOf" srcId="{1A35D172-AA4F-44E3-BD5D-340DB21AB076}" destId="{C1CD40A2-B9B8-4D57-B353-EA9B61A0FF34}" srcOrd="0" destOrd="1" presId="urn:microsoft.com/office/officeart/2011/layout/TabList"/>
    <dgm:cxn modelId="{8D141E38-E01A-44A7-A489-77EA226720FC}" srcId="{199F139F-C482-4DC3-9CFA-C2A80176DA56}" destId="{D0ACBE5E-0E6E-47C3-9BE9-D6391DD5184C}" srcOrd="1" destOrd="0" parTransId="{9B35AC0A-26E6-4FD9-BC11-E65299C700F1}" sibTransId="{F6E08478-25DF-4BAC-BA21-8D73C814BE04}"/>
    <dgm:cxn modelId="{890BAF3C-89B9-430A-8DF0-618F7E2AE926}" srcId="{46D437D1-E666-4CF4-82DC-B9774C92E953}" destId="{199F139F-C482-4DC3-9CFA-C2A80176DA56}" srcOrd="1" destOrd="0" parTransId="{5FB96D29-FBA5-4F89-8D34-2F0AA6B03DC6}" sibTransId="{302E4569-EC65-4EE2-8C3C-15483D6E6338}"/>
    <dgm:cxn modelId="{BDCFC35E-605C-4722-8E54-2E58532CBAB1}" type="presOf" srcId="{20C59B86-1C44-43F7-94E2-73F9ED2441A3}" destId="{7E427FA6-C560-4B53-9B06-DF1131D7E855}" srcOrd="0" destOrd="0" presId="urn:microsoft.com/office/officeart/2011/layout/TabList"/>
    <dgm:cxn modelId="{5EA8A04B-6E24-434B-B97A-D487B40D1F0B}" type="presOf" srcId="{D0ACBE5E-0E6E-47C3-9BE9-D6391DD5184C}" destId="{C1CD40A2-B9B8-4D57-B353-EA9B61A0FF34}" srcOrd="0" destOrd="0" presId="urn:microsoft.com/office/officeart/2011/layout/TabList"/>
    <dgm:cxn modelId="{2064734F-20B8-418D-92E1-B2BB216F9E0F}" srcId="{199F139F-C482-4DC3-9CFA-C2A80176DA56}" destId="{95DBA22F-081F-4187-988F-7299512EA1DB}" srcOrd="0" destOrd="0" parTransId="{9FA77171-0E4C-4737-9D2E-0FCE7DBCD1E8}" sibTransId="{3DEB9404-09AE-4B6F-BB15-47AD69034F66}"/>
    <dgm:cxn modelId="{FB34DD56-225D-4ABB-B715-DADCCE4985E9}" type="presOf" srcId="{46D437D1-E666-4CF4-82DC-B9774C92E953}" destId="{AFC8BC2C-734E-4A9D-8C43-1D51100DFCAC}" srcOrd="0" destOrd="0" presId="urn:microsoft.com/office/officeart/2011/layout/TabList"/>
    <dgm:cxn modelId="{6FEDCA58-7E5F-476F-A7A4-F6D1B3F9B66F}" srcId="{20C59B86-1C44-43F7-94E2-73F9ED2441A3}" destId="{CDE72C70-5A6E-495D-9CBD-F8B7B7A8D4BA}" srcOrd="0" destOrd="0" parTransId="{C900D57B-FC7E-4906-9800-865CD245728B}" sibTransId="{75685505-0154-4DB4-8D32-CA148812960A}"/>
    <dgm:cxn modelId="{1F9A517B-0D58-49DF-8574-C01CBF5F146F}" type="presOf" srcId="{F9106694-75B9-4C7C-BB01-CF8FE70F66BF}" destId="{146A4FF9-96CC-49E2-932C-16080E6A010D}" srcOrd="0" destOrd="0" presId="urn:microsoft.com/office/officeart/2011/layout/TabList"/>
    <dgm:cxn modelId="{354D718F-9A01-4361-8467-7574D9A5ED10}" srcId="{199F139F-C482-4DC3-9CFA-C2A80176DA56}" destId="{1A35D172-AA4F-44E3-BD5D-340DB21AB076}" srcOrd="2" destOrd="0" parTransId="{B02D28CF-B475-4F92-8957-031D98978634}" sibTransId="{9CCD690E-B7C6-4E12-B377-E173B007AB14}"/>
    <dgm:cxn modelId="{86A815D1-9E9F-47AB-8031-9E1661B9039C}" srcId="{46D437D1-E666-4CF4-82DC-B9774C92E953}" destId="{20C59B86-1C44-43F7-94E2-73F9ED2441A3}" srcOrd="0" destOrd="0" parTransId="{D9C714E2-AFB5-4C5F-814F-7F69018A3899}" sibTransId="{B79ADC45-DA09-42EE-B728-F771E8C0F5F3}"/>
    <dgm:cxn modelId="{D5F88AE9-BD53-48AE-A25A-EE21B9F2C297}" type="presOf" srcId="{199F139F-C482-4DC3-9CFA-C2A80176DA56}" destId="{F69C22D9-F760-437C-A1F6-6C182169A6F5}" srcOrd="0" destOrd="0" presId="urn:microsoft.com/office/officeart/2011/layout/TabList"/>
    <dgm:cxn modelId="{36DB2AEF-D9A8-4C87-9218-83641500D30E}" type="presOf" srcId="{95DBA22F-081F-4187-988F-7299512EA1DB}" destId="{98A4DEE5-FF56-4CFE-BF70-79B1E38D5580}" srcOrd="0" destOrd="0" presId="urn:microsoft.com/office/officeart/2011/layout/TabList"/>
    <dgm:cxn modelId="{C991C43A-ACE5-4C22-A000-08F67170DF27}" type="presParOf" srcId="{AFC8BC2C-734E-4A9D-8C43-1D51100DFCAC}" destId="{567EC780-BA63-4B1E-B6CB-B0D077EA72D1}" srcOrd="0" destOrd="0" presId="urn:microsoft.com/office/officeart/2011/layout/TabList"/>
    <dgm:cxn modelId="{59FE67E6-7552-44B5-B1A7-0C5EE3578CC4}" type="presParOf" srcId="{567EC780-BA63-4B1E-B6CB-B0D077EA72D1}" destId="{4498E930-9ADA-4048-927B-CE8D9DB45BCB}" srcOrd="0" destOrd="0" presId="urn:microsoft.com/office/officeart/2011/layout/TabList"/>
    <dgm:cxn modelId="{4AB3EA86-7622-4F79-88C8-ADD629012691}" type="presParOf" srcId="{567EC780-BA63-4B1E-B6CB-B0D077EA72D1}" destId="{7E427FA6-C560-4B53-9B06-DF1131D7E855}" srcOrd="1" destOrd="0" presId="urn:microsoft.com/office/officeart/2011/layout/TabList"/>
    <dgm:cxn modelId="{7D4AA002-87BC-47E2-95A4-05DB0471578B}" type="presParOf" srcId="{567EC780-BA63-4B1E-B6CB-B0D077EA72D1}" destId="{4B836A8E-FF0E-4DB1-9D60-AB732B0317F3}" srcOrd="2" destOrd="0" presId="urn:microsoft.com/office/officeart/2011/layout/TabList"/>
    <dgm:cxn modelId="{F3DD37BD-F434-4901-A93A-A188E6C9227A}" type="presParOf" srcId="{AFC8BC2C-734E-4A9D-8C43-1D51100DFCAC}" destId="{146A4FF9-96CC-49E2-932C-16080E6A010D}" srcOrd="1" destOrd="0" presId="urn:microsoft.com/office/officeart/2011/layout/TabList"/>
    <dgm:cxn modelId="{399BF914-7B1B-4C43-9356-72BC3A343D49}" type="presParOf" srcId="{AFC8BC2C-734E-4A9D-8C43-1D51100DFCAC}" destId="{80C3045E-E0A7-435E-90FE-C1565F7D6246}" srcOrd="2" destOrd="0" presId="urn:microsoft.com/office/officeart/2011/layout/TabList"/>
    <dgm:cxn modelId="{105A0CCE-CAF4-4C2B-B16A-401E774E77B8}" type="presParOf" srcId="{AFC8BC2C-734E-4A9D-8C43-1D51100DFCAC}" destId="{36BBA771-542F-4419-B1DA-16B6B70B9584}" srcOrd="3" destOrd="0" presId="urn:microsoft.com/office/officeart/2011/layout/TabList"/>
    <dgm:cxn modelId="{F292A404-AD5F-40EC-9B10-F5D851317C37}" type="presParOf" srcId="{36BBA771-542F-4419-B1DA-16B6B70B9584}" destId="{98A4DEE5-FF56-4CFE-BF70-79B1E38D5580}" srcOrd="0" destOrd="0" presId="urn:microsoft.com/office/officeart/2011/layout/TabList"/>
    <dgm:cxn modelId="{3A7D4105-7D7D-43EA-86A4-30573969199A}" type="presParOf" srcId="{36BBA771-542F-4419-B1DA-16B6B70B9584}" destId="{F69C22D9-F760-437C-A1F6-6C182169A6F5}" srcOrd="1" destOrd="0" presId="urn:microsoft.com/office/officeart/2011/layout/TabList"/>
    <dgm:cxn modelId="{89799A59-1C9E-4FD2-8828-702AA2FE9D5C}" type="presParOf" srcId="{36BBA771-542F-4419-B1DA-16B6B70B9584}" destId="{C35C4327-2DC1-4681-A9A1-D5B1B10BD321}" srcOrd="2" destOrd="0" presId="urn:microsoft.com/office/officeart/2011/layout/TabList"/>
    <dgm:cxn modelId="{7C8194F3-5451-43E2-AEC0-AFFC601C37A7}" type="presParOf" srcId="{AFC8BC2C-734E-4A9D-8C43-1D51100DFCAC}" destId="{C1CD40A2-B9B8-4D57-B353-EA9B61A0FF34}"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899AFD-118A-4A46-8272-F765124DBB38}" type="doc">
      <dgm:prSet loTypeId="urn:microsoft.com/office/officeart/2009/3/layout/SubStepProcess" loCatId="process" qsTypeId="urn:microsoft.com/office/officeart/2005/8/quickstyle/simple2" qsCatId="simple" csTypeId="urn:microsoft.com/office/officeart/2005/8/colors/accent3_2" csCatId="accent3" phldr="1"/>
      <dgm:spPr/>
      <dgm:t>
        <a:bodyPr/>
        <a:lstStyle/>
        <a:p>
          <a:endParaRPr lang="en-CA"/>
        </a:p>
      </dgm:t>
    </dgm:pt>
    <dgm:pt modelId="{74084E45-2D06-4983-BAD2-0B2779827DF6}">
      <dgm:prSet/>
      <dgm:spPr/>
      <dgm:t>
        <a:bodyPr/>
        <a:lstStyle/>
        <a:p>
          <a:r>
            <a:rPr lang="en-CA" altLang="zh-CN" dirty="0"/>
            <a:t>Less Convenient</a:t>
          </a:r>
          <a:endParaRPr lang="en-CA" dirty="0"/>
        </a:p>
      </dgm:t>
    </dgm:pt>
    <dgm:pt modelId="{0D002534-7A11-408B-BA4C-ADCD0F2725AE}" type="parTrans" cxnId="{3F402560-FACB-4D22-8BBC-BCC85A465482}">
      <dgm:prSet/>
      <dgm:spPr/>
      <dgm:t>
        <a:bodyPr/>
        <a:lstStyle/>
        <a:p>
          <a:endParaRPr lang="en-CA"/>
        </a:p>
      </dgm:t>
    </dgm:pt>
    <dgm:pt modelId="{81EEA821-138C-4970-BCC6-CE71790EC507}" type="sibTrans" cxnId="{3F402560-FACB-4D22-8BBC-BCC85A465482}">
      <dgm:prSet/>
      <dgm:spPr/>
      <dgm:t>
        <a:bodyPr/>
        <a:lstStyle/>
        <a:p>
          <a:endParaRPr lang="en-CA"/>
        </a:p>
      </dgm:t>
    </dgm:pt>
    <dgm:pt modelId="{C3494AD4-C43E-42EA-8F52-8CF60C82428E}">
      <dgm:prSet/>
      <dgm:spPr/>
      <dgm:t>
        <a:bodyPr/>
        <a:lstStyle/>
        <a:p>
          <a:pPr>
            <a:buFont typeface="Wingdings" panose="05000000000000000000" pitchFamily="2" charset="2"/>
            <a:buChar char="v"/>
          </a:pPr>
          <a:r>
            <a:rPr lang="en-CA" altLang="zh-CN" dirty="0"/>
            <a:t>Line up for more than 10 to 30 minutes during peak hours (Universities)</a:t>
          </a:r>
          <a:endParaRPr lang="en-CA" dirty="0"/>
        </a:p>
      </dgm:t>
    </dgm:pt>
    <dgm:pt modelId="{3E1D8B57-9B77-49F4-8FF1-4EE76DBBB733}" type="parTrans" cxnId="{30C94D75-4F48-484A-B489-3AD200E23BFA}">
      <dgm:prSet/>
      <dgm:spPr/>
      <dgm:t>
        <a:bodyPr/>
        <a:lstStyle/>
        <a:p>
          <a:endParaRPr lang="en-CA"/>
        </a:p>
      </dgm:t>
    </dgm:pt>
    <dgm:pt modelId="{EF392C16-9A7B-4A32-A9D9-4A88042FBF01}" type="sibTrans" cxnId="{30C94D75-4F48-484A-B489-3AD200E23BFA}">
      <dgm:prSet/>
      <dgm:spPr/>
      <dgm:t>
        <a:bodyPr/>
        <a:lstStyle/>
        <a:p>
          <a:endParaRPr lang="en-CA"/>
        </a:p>
      </dgm:t>
    </dgm:pt>
    <dgm:pt modelId="{09E9CBEA-9BA5-435E-9D41-1C760D702323}">
      <dgm:prSet/>
      <dgm:spPr/>
      <dgm:t>
        <a:bodyPr/>
        <a:lstStyle/>
        <a:p>
          <a:r>
            <a:rPr lang="en-CA" altLang="zh-CN" dirty="0"/>
            <a:t>Lower Quality </a:t>
          </a:r>
          <a:endParaRPr lang="en-CA" dirty="0"/>
        </a:p>
      </dgm:t>
    </dgm:pt>
    <dgm:pt modelId="{15AC1D4C-975D-4C9F-905F-54D7B46B8213}" type="parTrans" cxnId="{16FD641E-08F3-461C-8F82-F18D5E45654A}">
      <dgm:prSet/>
      <dgm:spPr/>
      <dgm:t>
        <a:bodyPr/>
        <a:lstStyle/>
        <a:p>
          <a:endParaRPr lang="en-CA"/>
        </a:p>
      </dgm:t>
    </dgm:pt>
    <dgm:pt modelId="{78CC7A56-49E0-44F4-AD3E-E76DA41896FD}" type="sibTrans" cxnId="{16FD641E-08F3-461C-8F82-F18D5E45654A}">
      <dgm:prSet/>
      <dgm:spPr/>
      <dgm:t>
        <a:bodyPr/>
        <a:lstStyle/>
        <a:p>
          <a:endParaRPr lang="en-CA"/>
        </a:p>
      </dgm:t>
    </dgm:pt>
    <dgm:pt modelId="{C4D9713D-8311-4951-A32E-89FF9CC02312}">
      <dgm:prSet/>
      <dgm:spPr/>
      <dgm:t>
        <a:bodyPr/>
        <a:lstStyle/>
        <a:p>
          <a:pPr>
            <a:buFont typeface="Wingdings" panose="05000000000000000000" pitchFamily="2" charset="2"/>
            <a:buChar char="v"/>
          </a:pPr>
          <a:r>
            <a:rPr lang="en-CA" altLang="zh-CN" dirty="0"/>
            <a:t>Hard to maintain high quality coffee under rush hour pressure </a:t>
          </a:r>
          <a:endParaRPr lang="en-CA" dirty="0"/>
        </a:p>
      </dgm:t>
    </dgm:pt>
    <dgm:pt modelId="{6962DEC3-DA1B-4382-BC99-61D8859FD80D}" type="parTrans" cxnId="{15B0C085-2B85-41E8-88AE-6091BB9B4B45}">
      <dgm:prSet/>
      <dgm:spPr/>
      <dgm:t>
        <a:bodyPr/>
        <a:lstStyle/>
        <a:p>
          <a:endParaRPr lang="en-CA"/>
        </a:p>
      </dgm:t>
    </dgm:pt>
    <dgm:pt modelId="{18B2F543-6FF2-44C4-A49F-4E55AB31BFBD}" type="sibTrans" cxnId="{15B0C085-2B85-41E8-88AE-6091BB9B4B45}">
      <dgm:prSet/>
      <dgm:spPr/>
      <dgm:t>
        <a:bodyPr/>
        <a:lstStyle/>
        <a:p>
          <a:endParaRPr lang="en-CA"/>
        </a:p>
      </dgm:t>
    </dgm:pt>
    <dgm:pt modelId="{EB69915A-2501-42EE-8430-EFFE5378F59B}">
      <dgm:prSet/>
      <dgm:spPr/>
      <dgm:t>
        <a:bodyPr/>
        <a:lstStyle/>
        <a:p>
          <a:r>
            <a:rPr lang="en-CA" altLang="zh-CN"/>
            <a:t>High Labor Cost</a:t>
          </a:r>
          <a:endParaRPr lang="en-CA"/>
        </a:p>
      </dgm:t>
    </dgm:pt>
    <dgm:pt modelId="{9F5AE384-08CB-4843-B45C-78C0650C1C47}" type="parTrans" cxnId="{2B94D2B7-5AA0-4062-ACD7-9F593CBA8414}">
      <dgm:prSet/>
      <dgm:spPr/>
      <dgm:t>
        <a:bodyPr/>
        <a:lstStyle/>
        <a:p>
          <a:endParaRPr lang="en-CA"/>
        </a:p>
      </dgm:t>
    </dgm:pt>
    <dgm:pt modelId="{F5A50B6B-B72C-4257-84F5-9AF88C9A93B7}" type="sibTrans" cxnId="{2B94D2B7-5AA0-4062-ACD7-9F593CBA8414}">
      <dgm:prSet/>
      <dgm:spPr/>
      <dgm:t>
        <a:bodyPr/>
        <a:lstStyle/>
        <a:p>
          <a:endParaRPr lang="en-CA"/>
        </a:p>
      </dgm:t>
    </dgm:pt>
    <dgm:pt modelId="{3EF5A4C5-3CF3-4C24-9862-44FB68DCAE70}">
      <dgm:prSet/>
      <dgm:spPr/>
      <dgm:t>
        <a:bodyPr/>
        <a:lstStyle/>
        <a:p>
          <a:pPr>
            <a:buFont typeface="Wingdings" panose="05000000000000000000" pitchFamily="2" charset="2"/>
            <a:buChar char="v"/>
          </a:pPr>
          <a:r>
            <a:rPr lang="en-CA" dirty="0"/>
            <a:t>Hire more staff is necessary to improve rush hour efficiency, but minimum wages are keep increasing </a:t>
          </a:r>
        </a:p>
      </dgm:t>
    </dgm:pt>
    <dgm:pt modelId="{B8FDABA3-B17B-428F-9508-4E54A8273079}" type="parTrans" cxnId="{59B87581-6DD5-4BF3-8A57-BE3BB62E0DCC}">
      <dgm:prSet/>
      <dgm:spPr/>
      <dgm:t>
        <a:bodyPr/>
        <a:lstStyle/>
        <a:p>
          <a:endParaRPr lang="en-CA"/>
        </a:p>
      </dgm:t>
    </dgm:pt>
    <dgm:pt modelId="{D098E38D-1E43-457F-B4F3-E23D3AD08E91}" type="sibTrans" cxnId="{59B87581-6DD5-4BF3-8A57-BE3BB62E0DCC}">
      <dgm:prSet/>
      <dgm:spPr/>
      <dgm:t>
        <a:bodyPr/>
        <a:lstStyle/>
        <a:p>
          <a:endParaRPr lang="en-CA"/>
        </a:p>
      </dgm:t>
    </dgm:pt>
    <dgm:pt modelId="{56E3EAD2-C3CA-48C2-AA04-2CD1E9F7A5F4}">
      <dgm:prSet/>
      <dgm:spPr/>
      <dgm:t>
        <a:bodyPr/>
        <a:lstStyle/>
        <a:p>
          <a:r>
            <a:rPr lang="en-CA" dirty="0"/>
            <a:t>Lost Revenue</a:t>
          </a:r>
        </a:p>
      </dgm:t>
    </dgm:pt>
    <dgm:pt modelId="{003735FD-2616-4003-93D1-233E7FB20308}" type="parTrans" cxnId="{324D1739-7EAF-4E0F-8DF7-DF8F01B90B8A}">
      <dgm:prSet/>
      <dgm:spPr/>
      <dgm:t>
        <a:bodyPr/>
        <a:lstStyle/>
        <a:p>
          <a:endParaRPr lang="en-CA"/>
        </a:p>
      </dgm:t>
    </dgm:pt>
    <dgm:pt modelId="{5862E3D6-705B-44E1-B162-69DB603416CD}" type="sibTrans" cxnId="{324D1739-7EAF-4E0F-8DF7-DF8F01B90B8A}">
      <dgm:prSet/>
      <dgm:spPr/>
      <dgm:t>
        <a:bodyPr/>
        <a:lstStyle/>
        <a:p>
          <a:endParaRPr lang="en-US"/>
        </a:p>
      </dgm:t>
    </dgm:pt>
    <dgm:pt modelId="{793740D5-802D-48A5-8B48-B81615DFD855}">
      <dgm:prSet/>
      <dgm:spPr/>
      <dgm:t>
        <a:bodyPr/>
        <a:lstStyle/>
        <a:p>
          <a:pPr>
            <a:buFont typeface="Wingdings" panose="05000000000000000000" pitchFamily="2" charset="2"/>
            <a:buChar char="v"/>
          </a:pPr>
          <a:r>
            <a:rPr lang="en-CA" dirty="0"/>
            <a:t>Customers who are unwilling to wait long periods of time will go to another coffee store</a:t>
          </a:r>
        </a:p>
      </dgm:t>
    </dgm:pt>
    <dgm:pt modelId="{4E594A56-D43C-45F1-A08D-94CE2393DCEC}" type="parTrans" cxnId="{6A9C9F66-DBD9-4411-88C6-79EF70ADF66A}">
      <dgm:prSet/>
      <dgm:spPr/>
      <dgm:t>
        <a:bodyPr/>
        <a:lstStyle/>
        <a:p>
          <a:endParaRPr lang="en-CA"/>
        </a:p>
      </dgm:t>
    </dgm:pt>
    <dgm:pt modelId="{12C4B8E5-29EB-46E6-B201-0F2DA8B6CABA}" type="sibTrans" cxnId="{6A9C9F66-DBD9-4411-88C6-79EF70ADF66A}">
      <dgm:prSet/>
      <dgm:spPr/>
      <dgm:t>
        <a:bodyPr/>
        <a:lstStyle/>
        <a:p>
          <a:endParaRPr lang="en-US"/>
        </a:p>
      </dgm:t>
    </dgm:pt>
    <dgm:pt modelId="{D82901C2-1BE8-48A6-BB48-9F6EEC34C7CF}">
      <dgm:prSet/>
      <dgm:spPr/>
      <dgm:t>
        <a:bodyPr/>
        <a:lstStyle/>
        <a:p>
          <a:r>
            <a:rPr lang="en-CA" altLang="zh-CN" dirty="0"/>
            <a:t>Efficiency Problem </a:t>
          </a:r>
          <a:endParaRPr lang="en-CA" dirty="0"/>
        </a:p>
      </dgm:t>
    </dgm:pt>
    <dgm:pt modelId="{B94F6DCF-A855-4862-839B-0DD6D2D8D5CF}" type="sibTrans" cxnId="{E277C43B-29F9-4798-A3A6-D0689E3C607D}">
      <dgm:prSet/>
      <dgm:spPr/>
      <dgm:t>
        <a:bodyPr/>
        <a:lstStyle/>
        <a:p>
          <a:endParaRPr lang="en-CA"/>
        </a:p>
      </dgm:t>
    </dgm:pt>
    <dgm:pt modelId="{BD0270FA-2CB9-4452-86F3-D73587E77DDE}" type="parTrans" cxnId="{E277C43B-29F9-4798-A3A6-D0689E3C607D}">
      <dgm:prSet/>
      <dgm:spPr/>
      <dgm:t>
        <a:bodyPr/>
        <a:lstStyle/>
        <a:p>
          <a:endParaRPr lang="en-CA"/>
        </a:p>
      </dgm:t>
    </dgm:pt>
    <dgm:pt modelId="{CFCB6252-4C43-4550-A7EC-4A5174F28BFD}" type="pres">
      <dgm:prSet presAssocID="{65899AFD-118A-4A46-8272-F765124DBB38}" presName="Name0" presStyleCnt="0">
        <dgm:presLayoutVars>
          <dgm:chMax val="7"/>
          <dgm:dir/>
          <dgm:animOne val="branch"/>
        </dgm:presLayoutVars>
      </dgm:prSet>
      <dgm:spPr/>
    </dgm:pt>
    <dgm:pt modelId="{ACEBB909-260E-4DCD-BFB9-49E9EE033787}" type="pres">
      <dgm:prSet presAssocID="{D82901C2-1BE8-48A6-BB48-9F6EEC34C7CF}" presName="parTx1" presStyleLbl="node1" presStyleIdx="0" presStyleCnt="1"/>
      <dgm:spPr/>
    </dgm:pt>
    <dgm:pt modelId="{BEA89AFE-4F96-4622-A14C-E1A3F045254F}" type="pres">
      <dgm:prSet presAssocID="{D82901C2-1BE8-48A6-BB48-9F6EEC34C7CF}" presName="spPre1" presStyleCnt="0"/>
      <dgm:spPr/>
    </dgm:pt>
    <dgm:pt modelId="{9AE1E66C-2A69-4E7E-B771-738429AABD45}" type="pres">
      <dgm:prSet presAssocID="{D82901C2-1BE8-48A6-BB48-9F6EEC34C7CF}" presName="chLin1" presStyleCnt="0"/>
      <dgm:spPr/>
    </dgm:pt>
    <dgm:pt modelId="{AD34580F-CCD5-41D8-BCA3-5AA91354B346}" type="pres">
      <dgm:prSet presAssocID="{0D002534-7A11-408B-BA4C-ADCD0F2725AE}" presName="Name11" presStyleLbl="parChTrans1D1" presStyleIdx="0" presStyleCnt="8"/>
      <dgm:spPr/>
    </dgm:pt>
    <dgm:pt modelId="{95AFF840-379F-4734-9DAF-BDC2E8F7CE19}" type="pres">
      <dgm:prSet presAssocID="{74084E45-2D06-4983-BAD2-0B2779827DF6}" presName="txAndLines1" presStyleCnt="0"/>
      <dgm:spPr/>
    </dgm:pt>
    <dgm:pt modelId="{2A4E7B8A-BA92-4D19-8CB8-EE6492CA090C}" type="pres">
      <dgm:prSet presAssocID="{74084E45-2D06-4983-BAD2-0B2779827DF6}" presName="anchor1" presStyleCnt="0"/>
      <dgm:spPr/>
    </dgm:pt>
    <dgm:pt modelId="{4B37CC55-3295-48DE-87BE-072E83C75AD9}" type="pres">
      <dgm:prSet presAssocID="{74084E45-2D06-4983-BAD2-0B2779827DF6}" presName="backup1" presStyleCnt="0"/>
      <dgm:spPr/>
    </dgm:pt>
    <dgm:pt modelId="{57263F8F-DFDB-4F16-8A92-0F8ED27A706B}" type="pres">
      <dgm:prSet presAssocID="{74084E45-2D06-4983-BAD2-0B2779827DF6}" presName="preLine1" presStyleLbl="parChTrans1D1" presStyleIdx="1" presStyleCnt="8"/>
      <dgm:spPr/>
    </dgm:pt>
    <dgm:pt modelId="{15D564C2-9866-435C-96B1-72405CBA71E2}" type="pres">
      <dgm:prSet presAssocID="{74084E45-2D06-4983-BAD2-0B2779827DF6}" presName="desTx1" presStyleLbl="revTx" presStyleIdx="0" presStyleCnt="0">
        <dgm:presLayoutVars>
          <dgm:bulletEnabled val="1"/>
        </dgm:presLayoutVars>
      </dgm:prSet>
      <dgm:spPr/>
    </dgm:pt>
    <dgm:pt modelId="{85239683-6C8F-40AD-9604-D52DF483441A}" type="pres">
      <dgm:prSet presAssocID="{003735FD-2616-4003-93D1-233E7FB20308}" presName="Name11" presStyleLbl="parChTrans1D1" presStyleIdx="2" presStyleCnt="8"/>
      <dgm:spPr/>
    </dgm:pt>
    <dgm:pt modelId="{F85F4A55-DA29-4AFB-A32B-C4FAF7ED3AF8}" type="pres">
      <dgm:prSet presAssocID="{56E3EAD2-C3CA-48C2-AA04-2CD1E9F7A5F4}" presName="txAndLines1" presStyleCnt="0"/>
      <dgm:spPr/>
    </dgm:pt>
    <dgm:pt modelId="{0EA75190-4E04-4EAE-A5C7-F9A8D60955CF}" type="pres">
      <dgm:prSet presAssocID="{56E3EAD2-C3CA-48C2-AA04-2CD1E9F7A5F4}" presName="anchor1" presStyleCnt="0"/>
      <dgm:spPr/>
    </dgm:pt>
    <dgm:pt modelId="{BD857742-2B3D-4518-9FD9-8342F4D51B4F}" type="pres">
      <dgm:prSet presAssocID="{56E3EAD2-C3CA-48C2-AA04-2CD1E9F7A5F4}" presName="backup1" presStyleCnt="0"/>
      <dgm:spPr/>
    </dgm:pt>
    <dgm:pt modelId="{BF9FE166-3CA1-4F58-980D-90A93C4584EE}" type="pres">
      <dgm:prSet presAssocID="{56E3EAD2-C3CA-48C2-AA04-2CD1E9F7A5F4}" presName="preLine1" presStyleLbl="parChTrans1D1" presStyleIdx="3" presStyleCnt="8"/>
      <dgm:spPr/>
    </dgm:pt>
    <dgm:pt modelId="{EF0EC1AD-77F5-4F92-BCF9-343129BCA66A}" type="pres">
      <dgm:prSet presAssocID="{56E3EAD2-C3CA-48C2-AA04-2CD1E9F7A5F4}" presName="desTx1" presStyleLbl="revTx" presStyleIdx="0" presStyleCnt="0">
        <dgm:presLayoutVars>
          <dgm:bulletEnabled val="1"/>
        </dgm:presLayoutVars>
      </dgm:prSet>
      <dgm:spPr/>
    </dgm:pt>
    <dgm:pt modelId="{366C935C-DBF4-4FF9-868F-1165027B0CB1}" type="pres">
      <dgm:prSet presAssocID="{15AC1D4C-975D-4C9F-905F-54D7B46B8213}" presName="Name11" presStyleLbl="parChTrans1D1" presStyleIdx="4" presStyleCnt="8"/>
      <dgm:spPr/>
    </dgm:pt>
    <dgm:pt modelId="{37998B56-95F2-4673-9BCF-C25DF7619064}" type="pres">
      <dgm:prSet presAssocID="{09E9CBEA-9BA5-435E-9D41-1C760D702323}" presName="txAndLines1" presStyleCnt="0"/>
      <dgm:spPr/>
    </dgm:pt>
    <dgm:pt modelId="{50862F43-BF7E-4AC1-9FFA-BBDA01C78D5B}" type="pres">
      <dgm:prSet presAssocID="{09E9CBEA-9BA5-435E-9D41-1C760D702323}" presName="anchor1" presStyleCnt="0"/>
      <dgm:spPr/>
    </dgm:pt>
    <dgm:pt modelId="{8B5C9010-14BF-44F8-9BD6-34B472C3772B}" type="pres">
      <dgm:prSet presAssocID="{09E9CBEA-9BA5-435E-9D41-1C760D702323}" presName="backup1" presStyleCnt="0"/>
      <dgm:spPr/>
    </dgm:pt>
    <dgm:pt modelId="{3AE7D6C3-5A14-42C6-9F61-3B750DB1009E}" type="pres">
      <dgm:prSet presAssocID="{09E9CBEA-9BA5-435E-9D41-1C760D702323}" presName="preLine1" presStyleLbl="parChTrans1D1" presStyleIdx="5" presStyleCnt="8"/>
      <dgm:spPr/>
    </dgm:pt>
    <dgm:pt modelId="{B9E8C500-A844-4D1F-9185-9B556D1855AD}" type="pres">
      <dgm:prSet presAssocID="{09E9CBEA-9BA5-435E-9D41-1C760D702323}" presName="desTx1" presStyleLbl="revTx" presStyleIdx="0" presStyleCnt="0">
        <dgm:presLayoutVars>
          <dgm:bulletEnabled val="1"/>
        </dgm:presLayoutVars>
      </dgm:prSet>
      <dgm:spPr/>
    </dgm:pt>
    <dgm:pt modelId="{79E2921F-2D20-4284-9DD8-88D88C441C49}" type="pres">
      <dgm:prSet presAssocID="{9F5AE384-08CB-4843-B45C-78C0650C1C47}" presName="Name11" presStyleLbl="parChTrans1D1" presStyleIdx="6" presStyleCnt="8"/>
      <dgm:spPr/>
    </dgm:pt>
    <dgm:pt modelId="{FB928D68-AC38-4434-B01A-5059DB4F2B3E}" type="pres">
      <dgm:prSet presAssocID="{EB69915A-2501-42EE-8430-EFFE5378F59B}" presName="txAndLines1" presStyleCnt="0"/>
      <dgm:spPr/>
    </dgm:pt>
    <dgm:pt modelId="{34089EEF-74A7-4869-9123-E804EBE2394F}" type="pres">
      <dgm:prSet presAssocID="{EB69915A-2501-42EE-8430-EFFE5378F59B}" presName="anchor1" presStyleCnt="0"/>
      <dgm:spPr/>
    </dgm:pt>
    <dgm:pt modelId="{A8283F5F-2915-4BBF-8546-339295715E1E}" type="pres">
      <dgm:prSet presAssocID="{EB69915A-2501-42EE-8430-EFFE5378F59B}" presName="backup1" presStyleCnt="0"/>
      <dgm:spPr/>
    </dgm:pt>
    <dgm:pt modelId="{A74A2655-7CC1-4B16-811B-A851BE9888DF}" type="pres">
      <dgm:prSet presAssocID="{EB69915A-2501-42EE-8430-EFFE5378F59B}" presName="preLine1" presStyleLbl="parChTrans1D1" presStyleIdx="7" presStyleCnt="8"/>
      <dgm:spPr/>
    </dgm:pt>
    <dgm:pt modelId="{8AB75056-6CA7-496C-B427-AA9D0144A1A9}" type="pres">
      <dgm:prSet presAssocID="{EB69915A-2501-42EE-8430-EFFE5378F59B}" presName="desTx1" presStyleLbl="revTx" presStyleIdx="0" presStyleCnt="0">
        <dgm:presLayoutVars>
          <dgm:bulletEnabled val="1"/>
        </dgm:presLayoutVars>
      </dgm:prSet>
      <dgm:spPr/>
    </dgm:pt>
  </dgm:ptLst>
  <dgm:cxnLst>
    <dgm:cxn modelId="{16FD641E-08F3-461C-8F82-F18D5E45654A}" srcId="{D82901C2-1BE8-48A6-BB48-9F6EEC34C7CF}" destId="{09E9CBEA-9BA5-435E-9D41-1C760D702323}" srcOrd="2" destOrd="0" parTransId="{15AC1D4C-975D-4C9F-905F-54D7B46B8213}" sibTransId="{78CC7A56-49E0-44F4-AD3E-E76DA41896FD}"/>
    <dgm:cxn modelId="{324D1739-7EAF-4E0F-8DF7-DF8F01B90B8A}" srcId="{D82901C2-1BE8-48A6-BB48-9F6EEC34C7CF}" destId="{56E3EAD2-C3CA-48C2-AA04-2CD1E9F7A5F4}" srcOrd="1" destOrd="0" parTransId="{003735FD-2616-4003-93D1-233E7FB20308}" sibTransId="{5862E3D6-705B-44E1-B162-69DB603416CD}"/>
    <dgm:cxn modelId="{E277C43B-29F9-4798-A3A6-D0689E3C607D}" srcId="{65899AFD-118A-4A46-8272-F765124DBB38}" destId="{D82901C2-1BE8-48A6-BB48-9F6EEC34C7CF}" srcOrd="0" destOrd="0" parTransId="{BD0270FA-2CB9-4452-86F3-D73587E77DDE}" sibTransId="{B94F6DCF-A855-4862-839B-0DD6D2D8D5CF}"/>
    <dgm:cxn modelId="{3F402560-FACB-4D22-8BBC-BCC85A465482}" srcId="{D82901C2-1BE8-48A6-BB48-9F6EEC34C7CF}" destId="{74084E45-2D06-4983-BAD2-0B2779827DF6}" srcOrd="0" destOrd="0" parTransId="{0D002534-7A11-408B-BA4C-ADCD0F2725AE}" sibTransId="{81EEA821-138C-4970-BCC6-CE71790EC507}"/>
    <dgm:cxn modelId="{52877F43-02DA-4697-BF5A-65D569ECE1DB}" type="presOf" srcId="{EB69915A-2501-42EE-8430-EFFE5378F59B}" destId="{8AB75056-6CA7-496C-B427-AA9D0144A1A9}" srcOrd="0" destOrd="0" presId="urn:microsoft.com/office/officeart/2009/3/layout/SubStepProcess"/>
    <dgm:cxn modelId="{6A9C9F66-DBD9-4411-88C6-79EF70ADF66A}" srcId="{56E3EAD2-C3CA-48C2-AA04-2CD1E9F7A5F4}" destId="{793740D5-802D-48A5-8B48-B81615DFD855}" srcOrd="0" destOrd="0" parTransId="{4E594A56-D43C-45F1-A08D-94CE2393DCEC}" sibTransId="{12C4B8E5-29EB-46E6-B201-0F2DA8B6CABA}"/>
    <dgm:cxn modelId="{E539DB49-8735-4BB0-B0AE-AB5F73749203}" type="presOf" srcId="{65899AFD-118A-4A46-8272-F765124DBB38}" destId="{CFCB6252-4C43-4550-A7EC-4A5174F28BFD}" srcOrd="0" destOrd="0" presId="urn:microsoft.com/office/officeart/2009/3/layout/SubStepProcess"/>
    <dgm:cxn modelId="{30C94D75-4F48-484A-B489-3AD200E23BFA}" srcId="{74084E45-2D06-4983-BAD2-0B2779827DF6}" destId="{C3494AD4-C43E-42EA-8F52-8CF60C82428E}" srcOrd="0" destOrd="0" parTransId="{3E1D8B57-9B77-49F4-8FF1-4EE76DBBB733}" sibTransId="{EF392C16-9A7B-4A32-A9D9-4A88042FBF01}"/>
    <dgm:cxn modelId="{6134A576-4D31-4F34-B0AE-1811D18A4758}" type="presOf" srcId="{C4D9713D-8311-4951-A32E-89FF9CC02312}" destId="{B9E8C500-A844-4D1F-9185-9B556D1855AD}" srcOrd="0" destOrd="1" presId="urn:microsoft.com/office/officeart/2009/3/layout/SubStepProcess"/>
    <dgm:cxn modelId="{59B87581-6DD5-4BF3-8A57-BE3BB62E0DCC}" srcId="{EB69915A-2501-42EE-8430-EFFE5378F59B}" destId="{3EF5A4C5-3CF3-4C24-9862-44FB68DCAE70}" srcOrd="0" destOrd="0" parTransId="{B8FDABA3-B17B-428F-9508-4E54A8273079}" sibTransId="{D098E38D-1E43-457F-B4F3-E23D3AD08E91}"/>
    <dgm:cxn modelId="{6F075582-86C7-4693-A1F2-BC300670B87F}" type="presOf" srcId="{09E9CBEA-9BA5-435E-9D41-1C760D702323}" destId="{B9E8C500-A844-4D1F-9185-9B556D1855AD}" srcOrd="0" destOrd="0" presId="urn:microsoft.com/office/officeart/2009/3/layout/SubStepProcess"/>
    <dgm:cxn modelId="{15B0C085-2B85-41E8-88AE-6091BB9B4B45}" srcId="{09E9CBEA-9BA5-435E-9D41-1C760D702323}" destId="{C4D9713D-8311-4951-A32E-89FF9CC02312}" srcOrd="0" destOrd="0" parTransId="{6962DEC3-DA1B-4382-BC99-61D8859FD80D}" sibTransId="{18B2F543-6FF2-44C4-A49F-4E55AB31BFBD}"/>
    <dgm:cxn modelId="{343A3489-06E9-4D40-93C7-FC533AE7169B}" type="presOf" srcId="{3EF5A4C5-3CF3-4C24-9862-44FB68DCAE70}" destId="{8AB75056-6CA7-496C-B427-AA9D0144A1A9}" srcOrd="0" destOrd="1" presId="urn:microsoft.com/office/officeart/2009/3/layout/SubStepProcess"/>
    <dgm:cxn modelId="{2B94D2B7-5AA0-4062-ACD7-9F593CBA8414}" srcId="{D82901C2-1BE8-48A6-BB48-9F6EEC34C7CF}" destId="{EB69915A-2501-42EE-8430-EFFE5378F59B}" srcOrd="3" destOrd="0" parTransId="{9F5AE384-08CB-4843-B45C-78C0650C1C47}" sibTransId="{F5A50B6B-B72C-4257-84F5-9AF88C9A93B7}"/>
    <dgm:cxn modelId="{1B3A51B8-3340-414B-A7ED-0B8618DA2B86}" type="presOf" srcId="{74084E45-2D06-4983-BAD2-0B2779827DF6}" destId="{15D564C2-9866-435C-96B1-72405CBA71E2}" srcOrd="0" destOrd="0" presId="urn:microsoft.com/office/officeart/2009/3/layout/SubStepProcess"/>
    <dgm:cxn modelId="{83E08DE0-3F32-4534-8A28-2724A1BA6611}" type="presOf" srcId="{793740D5-802D-48A5-8B48-B81615DFD855}" destId="{EF0EC1AD-77F5-4F92-BCF9-343129BCA66A}" srcOrd="0" destOrd="1" presId="urn:microsoft.com/office/officeart/2009/3/layout/SubStepProcess"/>
    <dgm:cxn modelId="{05F499EB-262F-47C2-B46D-DDE13633BBC7}" type="presOf" srcId="{D82901C2-1BE8-48A6-BB48-9F6EEC34C7CF}" destId="{ACEBB909-260E-4DCD-BFB9-49E9EE033787}" srcOrd="0" destOrd="0" presId="urn:microsoft.com/office/officeart/2009/3/layout/SubStepProcess"/>
    <dgm:cxn modelId="{9D92FFEC-9BA4-473D-8520-9CF028AF0E2F}" type="presOf" srcId="{C3494AD4-C43E-42EA-8F52-8CF60C82428E}" destId="{15D564C2-9866-435C-96B1-72405CBA71E2}" srcOrd="0" destOrd="1" presId="urn:microsoft.com/office/officeart/2009/3/layout/SubStepProcess"/>
    <dgm:cxn modelId="{740DAAF0-924D-4FBA-8B8A-0AF328A39432}" type="presOf" srcId="{56E3EAD2-C3CA-48C2-AA04-2CD1E9F7A5F4}" destId="{EF0EC1AD-77F5-4F92-BCF9-343129BCA66A}" srcOrd="0" destOrd="0" presId="urn:microsoft.com/office/officeart/2009/3/layout/SubStepProcess"/>
    <dgm:cxn modelId="{7361C199-331F-4C65-88FA-2CEE4B824795}" type="presParOf" srcId="{CFCB6252-4C43-4550-A7EC-4A5174F28BFD}" destId="{ACEBB909-260E-4DCD-BFB9-49E9EE033787}" srcOrd="0" destOrd="0" presId="urn:microsoft.com/office/officeart/2009/3/layout/SubStepProcess"/>
    <dgm:cxn modelId="{15C98233-B9C5-470A-A28B-5BE495C4CB71}" type="presParOf" srcId="{CFCB6252-4C43-4550-A7EC-4A5174F28BFD}" destId="{BEA89AFE-4F96-4622-A14C-E1A3F045254F}" srcOrd="1" destOrd="0" presId="urn:microsoft.com/office/officeart/2009/3/layout/SubStepProcess"/>
    <dgm:cxn modelId="{45CBC6EA-AA2E-4C30-A8BC-013C5FBFC0F4}" type="presParOf" srcId="{CFCB6252-4C43-4550-A7EC-4A5174F28BFD}" destId="{9AE1E66C-2A69-4E7E-B771-738429AABD45}" srcOrd="2" destOrd="0" presId="urn:microsoft.com/office/officeart/2009/3/layout/SubStepProcess"/>
    <dgm:cxn modelId="{7EDD7F7B-C650-4B7C-A30C-3D15139FBA4A}" type="presParOf" srcId="{9AE1E66C-2A69-4E7E-B771-738429AABD45}" destId="{AD34580F-CCD5-41D8-BCA3-5AA91354B346}" srcOrd="0" destOrd="0" presId="urn:microsoft.com/office/officeart/2009/3/layout/SubStepProcess"/>
    <dgm:cxn modelId="{08016361-2EAF-4700-8AF1-3BFCA8FAF869}" type="presParOf" srcId="{9AE1E66C-2A69-4E7E-B771-738429AABD45}" destId="{95AFF840-379F-4734-9DAF-BDC2E8F7CE19}" srcOrd="1" destOrd="0" presId="urn:microsoft.com/office/officeart/2009/3/layout/SubStepProcess"/>
    <dgm:cxn modelId="{1F275690-E46D-4218-A1B8-32114C979785}" type="presParOf" srcId="{95AFF840-379F-4734-9DAF-BDC2E8F7CE19}" destId="{2A4E7B8A-BA92-4D19-8CB8-EE6492CA090C}" srcOrd="0" destOrd="0" presId="urn:microsoft.com/office/officeart/2009/3/layout/SubStepProcess"/>
    <dgm:cxn modelId="{B365ED21-980E-4785-9EC9-0DDFC2B37366}" type="presParOf" srcId="{95AFF840-379F-4734-9DAF-BDC2E8F7CE19}" destId="{4B37CC55-3295-48DE-87BE-072E83C75AD9}" srcOrd="1" destOrd="0" presId="urn:microsoft.com/office/officeart/2009/3/layout/SubStepProcess"/>
    <dgm:cxn modelId="{6BB0DD6E-4CA3-446C-A8E3-9D6918E420F0}" type="presParOf" srcId="{95AFF840-379F-4734-9DAF-BDC2E8F7CE19}" destId="{57263F8F-DFDB-4F16-8A92-0F8ED27A706B}" srcOrd="2" destOrd="0" presId="urn:microsoft.com/office/officeart/2009/3/layout/SubStepProcess"/>
    <dgm:cxn modelId="{C2D2000B-C88E-485A-A600-D38136CD307C}" type="presParOf" srcId="{95AFF840-379F-4734-9DAF-BDC2E8F7CE19}" destId="{15D564C2-9866-435C-96B1-72405CBA71E2}" srcOrd="3" destOrd="0" presId="urn:microsoft.com/office/officeart/2009/3/layout/SubStepProcess"/>
    <dgm:cxn modelId="{01799DFF-F988-4FC4-ABCA-0A3B6F23D14D}" type="presParOf" srcId="{9AE1E66C-2A69-4E7E-B771-738429AABD45}" destId="{85239683-6C8F-40AD-9604-D52DF483441A}" srcOrd="2" destOrd="0" presId="urn:microsoft.com/office/officeart/2009/3/layout/SubStepProcess"/>
    <dgm:cxn modelId="{1B68F027-42A8-482C-A06A-8D6E9420B267}" type="presParOf" srcId="{9AE1E66C-2A69-4E7E-B771-738429AABD45}" destId="{F85F4A55-DA29-4AFB-A32B-C4FAF7ED3AF8}" srcOrd="3" destOrd="0" presId="urn:microsoft.com/office/officeart/2009/3/layout/SubStepProcess"/>
    <dgm:cxn modelId="{898B36B3-FE57-425B-8DDA-21E7487D0F92}" type="presParOf" srcId="{F85F4A55-DA29-4AFB-A32B-C4FAF7ED3AF8}" destId="{0EA75190-4E04-4EAE-A5C7-F9A8D60955CF}" srcOrd="0" destOrd="0" presId="urn:microsoft.com/office/officeart/2009/3/layout/SubStepProcess"/>
    <dgm:cxn modelId="{ED5AA073-730A-4EB1-9FE9-E1AB6B11FA62}" type="presParOf" srcId="{F85F4A55-DA29-4AFB-A32B-C4FAF7ED3AF8}" destId="{BD857742-2B3D-4518-9FD9-8342F4D51B4F}" srcOrd="1" destOrd="0" presId="urn:microsoft.com/office/officeart/2009/3/layout/SubStepProcess"/>
    <dgm:cxn modelId="{A2906D5D-D50E-4D20-9B38-E3271DC7FD41}" type="presParOf" srcId="{F85F4A55-DA29-4AFB-A32B-C4FAF7ED3AF8}" destId="{BF9FE166-3CA1-4F58-980D-90A93C4584EE}" srcOrd="2" destOrd="0" presId="urn:microsoft.com/office/officeart/2009/3/layout/SubStepProcess"/>
    <dgm:cxn modelId="{4ED193D9-3015-4E6B-ACE4-5EB8D38E3B89}" type="presParOf" srcId="{F85F4A55-DA29-4AFB-A32B-C4FAF7ED3AF8}" destId="{EF0EC1AD-77F5-4F92-BCF9-343129BCA66A}" srcOrd="3" destOrd="0" presId="urn:microsoft.com/office/officeart/2009/3/layout/SubStepProcess"/>
    <dgm:cxn modelId="{1E4C146E-FC9F-4427-B83A-34544024A4D0}" type="presParOf" srcId="{9AE1E66C-2A69-4E7E-B771-738429AABD45}" destId="{366C935C-DBF4-4FF9-868F-1165027B0CB1}" srcOrd="4" destOrd="0" presId="urn:microsoft.com/office/officeart/2009/3/layout/SubStepProcess"/>
    <dgm:cxn modelId="{D546B4B5-D781-467B-BC7D-C0FF00B667AD}" type="presParOf" srcId="{9AE1E66C-2A69-4E7E-B771-738429AABD45}" destId="{37998B56-95F2-4673-9BCF-C25DF7619064}" srcOrd="5" destOrd="0" presId="urn:microsoft.com/office/officeart/2009/3/layout/SubStepProcess"/>
    <dgm:cxn modelId="{E3CB97B2-E612-4506-9A8C-74C4A3384EF2}" type="presParOf" srcId="{37998B56-95F2-4673-9BCF-C25DF7619064}" destId="{50862F43-BF7E-4AC1-9FFA-BBDA01C78D5B}" srcOrd="0" destOrd="0" presId="urn:microsoft.com/office/officeart/2009/3/layout/SubStepProcess"/>
    <dgm:cxn modelId="{48E1D497-4548-49CE-AB85-D4AACF893F89}" type="presParOf" srcId="{37998B56-95F2-4673-9BCF-C25DF7619064}" destId="{8B5C9010-14BF-44F8-9BD6-34B472C3772B}" srcOrd="1" destOrd="0" presId="urn:microsoft.com/office/officeart/2009/3/layout/SubStepProcess"/>
    <dgm:cxn modelId="{C5BE60FC-1767-4B28-9811-E164A6BC129C}" type="presParOf" srcId="{37998B56-95F2-4673-9BCF-C25DF7619064}" destId="{3AE7D6C3-5A14-42C6-9F61-3B750DB1009E}" srcOrd="2" destOrd="0" presId="urn:microsoft.com/office/officeart/2009/3/layout/SubStepProcess"/>
    <dgm:cxn modelId="{E89DA356-C257-41E5-B769-82448E98442C}" type="presParOf" srcId="{37998B56-95F2-4673-9BCF-C25DF7619064}" destId="{B9E8C500-A844-4D1F-9185-9B556D1855AD}" srcOrd="3" destOrd="0" presId="urn:microsoft.com/office/officeart/2009/3/layout/SubStepProcess"/>
    <dgm:cxn modelId="{F8FC382A-DACC-4FE5-8012-2867FAFF7174}" type="presParOf" srcId="{9AE1E66C-2A69-4E7E-B771-738429AABD45}" destId="{79E2921F-2D20-4284-9DD8-88D88C441C49}" srcOrd="6" destOrd="0" presId="urn:microsoft.com/office/officeart/2009/3/layout/SubStepProcess"/>
    <dgm:cxn modelId="{C80A5418-4E70-4AD4-919B-ABBA7FE7E696}" type="presParOf" srcId="{9AE1E66C-2A69-4E7E-B771-738429AABD45}" destId="{FB928D68-AC38-4434-B01A-5059DB4F2B3E}" srcOrd="7" destOrd="0" presId="urn:microsoft.com/office/officeart/2009/3/layout/SubStepProcess"/>
    <dgm:cxn modelId="{803C47EF-436A-472D-9AFF-7A8704F9257B}" type="presParOf" srcId="{FB928D68-AC38-4434-B01A-5059DB4F2B3E}" destId="{34089EEF-74A7-4869-9123-E804EBE2394F}" srcOrd="0" destOrd="0" presId="urn:microsoft.com/office/officeart/2009/3/layout/SubStepProcess"/>
    <dgm:cxn modelId="{E3522492-048F-4D45-8983-C9342EF19947}" type="presParOf" srcId="{FB928D68-AC38-4434-B01A-5059DB4F2B3E}" destId="{A8283F5F-2915-4BBF-8546-339295715E1E}" srcOrd="1" destOrd="0" presId="urn:microsoft.com/office/officeart/2009/3/layout/SubStepProcess"/>
    <dgm:cxn modelId="{262C5B62-6103-402E-81C9-2BA52BA9472E}" type="presParOf" srcId="{FB928D68-AC38-4434-B01A-5059DB4F2B3E}" destId="{A74A2655-7CC1-4B16-811B-A851BE9888DF}" srcOrd="2" destOrd="0" presId="urn:microsoft.com/office/officeart/2009/3/layout/SubStepProcess"/>
    <dgm:cxn modelId="{9AD6AF83-0227-47D7-AC19-9FFFF449C9AD}" type="presParOf" srcId="{FB928D68-AC38-4434-B01A-5059DB4F2B3E}" destId="{8AB75056-6CA7-496C-B427-AA9D0144A1A9}" srcOrd="3"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6D437D1-E666-4CF4-82DC-B9774C92E953}" type="doc">
      <dgm:prSet loTypeId="urn:microsoft.com/office/officeart/2011/layout/TabList" loCatId="list" qsTypeId="urn:microsoft.com/office/officeart/2005/8/quickstyle/3d3" qsCatId="3D" csTypeId="urn:microsoft.com/office/officeart/2005/8/colors/accent0_1" csCatId="mainScheme" phldr="1"/>
      <dgm:spPr/>
      <dgm:t>
        <a:bodyPr/>
        <a:lstStyle/>
        <a:p>
          <a:endParaRPr lang="en-CA"/>
        </a:p>
      </dgm:t>
    </dgm:pt>
    <dgm:pt modelId="{20C59B86-1C44-43F7-94E2-73F9ED2441A3}">
      <dgm:prSet phldrT="[Text]" custT="1"/>
      <dgm:spPr/>
      <dgm:t>
        <a:bodyPr/>
        <a:lstStyle/>
        <a:p>
          <a:r>
            <a:rPr lang="en-CA" sz="1600" dirty="0"/>
            <a:t>Finance</a:t>
          </a:r>
        </a:p>
      </dgm:t>
    </dgm:pt>
    <dgm:pt modelId="{D9C714E2-AFB5-4C5F-814F-7F69018A3899}" type="parTrans" cxnId="{86A815D1-9E9F-47AB-8031-9E1661B9039C}">
      <dgm:prSet/>
      <dgm:spPr/>
      <dgm:t>
        <a:bodyPr/>
        <a:lstStyle/>
        <a:p>
          <a:endParaRPr lang="en-CA"/>
        </a:p>
      </dgm:t>
    </dgm:pt>
    <dgm:pt modelId="{B79ADC45-DA09-42EE-B728-F771E8C0F5F3}" type="sibTrans" cxnId="{86A815D1-9E9F-47AB-8031-9E1661B9039C}">
      <dgm:prSet/>
      <dgm:spPr/>
      <dgm:t>
        <a:bodyPr/>
        <a:lstStyle/>
        <a:p>
          <a:endParaRPr lang="en-CA"/>
        </a:p>
      </dgm:t>
    </dgm:pt>
    <dgm:pt modelId="{DD0D34BC-DB4F-4889-8054-7A302A2F639A}">
      <dgm:prSet phldrT="[Text]" custT="1"/>
      <dgm:spPr/>
      <dgm:t>
        <a:bodyPr/>
        <a:lstStyle/>
        <a:p>
          <a:r>
            <a:rPr lang="en-CA" sz="2400" b="0" dirty="0"/>
            <a:t> </a:t>
          </a:r>
          <a:r>
            <a:rPr lang="en-CA" sz="3200" b="0" dirty="0" err="1"/>
            <a:t>Yulin</a:t>
          </a:r>
          <a:r>
            <a:rPr lang="en-CA" sz="3200" b="0" dirty="0"/>
            <a:t> T.</a:t>
          </a:r>
          <a:endParaRPr lang="en-CA" sz="2400" b="0" dirty="0"/>
        </a:p>
      </dgm:t>
    </dgm:pt>
    <dgm:pt modelId="{9826E7B7-FD49-4DFA-B3D8-41DFC8079B6F}" type="parTrans" cxnId="{08A74B80-E5ED-453B-BC49-B5CE165FAB04}">
      <dgm:prSet/>
      <dgm:spPr/>
      <dgm:t>
        <a:bodyPr/>
        <a:lstStyle/>
        <a:p>
          <a:endParaRPr lang="en-CA"/>
        </a:p>
      </dgm:t>
    </dgm:pt>
    <dgm:pt modelId="{E66429A2-9267-4852-8BFB-C6A94583C1ED}" type="sibTrans" cxnId="{08A74B80-E5ED-453B-BC49-B5CE165FAB04}">
      <dgm:prSet/>
      <dgm:spPr/>
      <dgm:t>
        <a:bodyPr/>
        <a:lstStyle/>
        <a:p>
          <a:endParaRPr lang="en-CA"/>
        </a:p>
      </dgm:t>
    </dgm:pt>
    <dgm:pt modelId="{3DC2EE15-5191-4145-9ABD-F5D334B28FA7}">
      <dgm:prSet phldrT="[Text]" custT="1"/>
      <dgm:spPr/>
      <dgm:t>
        <a:bodyPr/>
        <a:lstStyle/>
        <a:p>
          <a:r>
            <a:rPr lang="en-CA" sz="1400" dirty="0"/>
            <a:t>Five years experience as a senior program developer </a:t>
          </a:r>
          <a:r>
            <a:rPr lang="en-US" altLang="zh-CN" sz="1400" dirty="0"/>
            <a:t>in Bold, which is a tech company that specializes in eCommerce websites and app development</a:t>
          </a:r>
          <a:r>
            <a:rPr lang="en-CA" sz="1400" dirty="0"/>
            <a:t> </a:t>
          </a:r>
        </a:p>
      </dgm:t>
    </dgm:pt>
    <dgm:pt modelId="{43A5D541-D7ED-4225-B672-3807716CFB27}" type="parTrans" cxnId="{9212CB24-5A76-4867-A065-4153CAC0FFF3}">
      <dgm:prSet/>
      <dgm:spPr/>
      <dgm:t>
        <a:bodyPr/>
        <a:lstStyle/>
        <a:p>
          <a:endParaRPr lang="en-CA"/>
        </a:p>
      </dgm:t>
    </dgm:pt>
    <dgm:pt modelId="{82738635-19A6-4870-81B4-4C0336CB8119}" type="sibTrans" cxnId="{9212CB24-5A76-4867-A065-4153CAC0FFF3}">
      <dgm:prSet/>
      <dgm:spPr/>
      <dgm:t>
        <a:bodyPr/>
        <a:lstStyle/>
        <a:p>
          <a:endParaRPr lang="en-CA"/>
        </a:p>
      </dgm:t>
    </dgm:pt>
    <dgm:pt modelId="{BE7DAA50-8546-45CC-B717-6DB7F2FB4C6B}">
      <dgm:prSet phldrT="[Text]" custT="1"/>
      <dgm:spPr/>
      <dgm:t>
        <a:bodyPr/>
        <a:lstStyle/>
        <a:p>
          <a:r>
            <a:rPr lang="en-CA" sz="1400" dirty="0"/>
            <a:t>Graduated from University of Manitoba, Major in Computer Science </a:t>
          </a:r>
        </a:p>
      </dgm:t>
    </dgm:pt>
    <dgm:pt modelId="{9ADE10A6-B452-498E-936F-A12DECF777C1}" type="parTrans" cxnId="{992F34F5-9878-439F-AF5C-69FB3394C6A3}">
      <dgm:prSet/>
      <dgm:spPr/>
      <dgm:t>
        <a:bodyPr/>
        <a:lstStyle/>
        <a:p>
          <a:endParaRPr lang="en-CA"/>
        </a:p>
      </dgm:t>
    </dgm:pt>
    <dgm:pt modelId="{CA59F395-92A0-41FE-8B61-50878414FBF5}" type="sibTrans" cxnId="{992F34F5-9878-439F-AF5C-69FB3394C6A3}">
      <dgm:prSet/>
      <dgm:spPr/>
      <dgm:t>
        <a:bodyPr/>
        <a:lstStyle/>
        <a:p>
          <a:endParaRPr lang="en-CA"/>
        </a:p>
      </dgm:t>
    </dgm:pt>
    <dgm:pt modelId="{A963B0EF-1629-492D-8A2D-116A8E11E5A4}">
      <dgm:prSet phldrT="[Text]" custT="1"/>
      <dgm:spPr/>
      <dgm:t>
        <a:bodyPr/>
        <a:lstStyle/>
        <a:p>
          <a:r>
            <a:rPr lang="en-CA" sz="2400" dirty="0"/>
            <a:t>Tracy L.</a:t>
          </a:r>
        </a:p>
      </dgm:t>
    </dgm:pt>
    <dgm:pt modelId="{DF115CA5-6D2D-47F1-A459-A00E393198D0}" type="parTrans" cxnId="{FC5A1B5D-0194-49E0-A068-6725B00D853A}">
      <dgm:prSet/>
      <dgm:spPr/>
      <dgm:t>
        <a:bodyPr/>
        <a:lstStyle/>
        <a:p>
          <a:endParaRPr lang="en-CA"/>
        </a:p>
      </dgm:t>
    </dgm:pt>
    <dgm:pt modelId="{B6C0DE92-F35D-42B9-9F8F-0C5F716A9702}" type="sibTrans" cxnId="{FC5A1B5D-0194-49E0-A068-6725B00D853A}">
      <dgm:prSet/>
      <dgm:spPr/>
      <dgm:t>
        <a:bodyPr/>
        <a:lstStyle/>
        <a:p>
          <a:endParaRPr lang="en-CA"/>
        </a:p>
      </dgm:t>
    </dgm:pt>
    <dgm:pt modelId="{B587ADC6-AE6A-4048-912E-82DE11CF0904}">
      <dgm:prSet phldrT="[Text]" custT="1"/>
      <dgm:spPr/>
      <dgm:t>
        <a:bodyPr/>
        <a:lstStyle/>
        <a:p>
          <a:r>
            <a:rPr lang="en-CA" sz="1400" dirty="0"/>
            <a:t>The Chartered Professional Accountant (CPA)</a:t>
          </a:r>
        </a:p>
      </dgm:t>
    </dgm:pt>
    <dgm:pt modelId="{AA06DF23-CD76-4E19-8835-2C056195284B}" type="parTrans" cxnId="{286106CB-5386-44B8-8E49-7C82C2F73838}">
      <dgm:prSet/>
      <dgm:spPr/>
      <dgm:t>
        <a:bodyPr/>
        <a:lstStyle/>
        <a:p>
          <a:endParaRPr lang="en-CA"/>
        </a:p>
      </dgm:t>
    </dgm:pt>
    <dgm:pt modelId="{24E9911F-24B5-4A2D-8BE9-61FC6CE48C20}" type="sibTrans" cxnId="{286106CB-5386-44B8-8E49-7C82C2F73838}">
      <dgm:prSet/>
      <dgm:spPr/>
      <dgm:t>
        <a:bodyPr/>
        <a:lstStyle/>
        <a:p>
          <a:endParaRPr lang="en-CA"/>
        </a:p>
      </dgm:t>
    </dgm:pt>
    <dgm:pt modelId="{3A1E04CD-E543-4C79-9156-F0DA9C81A1F8}">
      <dgm:prSet phldrT="[Text]" custT="1"/>
      <dgm:spPr/>
      <dgm:t>
        <a:bodyPr/>
        <a:lstStyle/>
        <a:p>
          <a:r>
            <a:rPr lang="en-CA" sz="1600" dirty="0"/>
            <a:t>Senior Programmer</a:t>
          </a:r>
        </a:p>
      </dgm:t>
    </dgm:pt>
    <dgm:pt modelId="{28DCEE7A-C631-413B-8693-C0236B2E0DE0}" type="parTrans" cxnId="{70AB3F87-55B6-4B05-8F40-71BE2752EA2B}">
      <dgm:prSet/>
      <dgm:spPr/>
      <dgm:t>
        <a:bodyPr/>
        <a:lstStyle/>
        <a:p>
          <a:endParaRPr lang="en-CA"/>
        </a:p>
      </dgm:t>
    </dgm:pt>
    <dgm:pt modelId="{DD12BB3C-D007-4805-871F-200C30EABAEA}" type="sibTrans" cxnId="{70AB3F87-55B6-4B05-8F40-71BE2752EA2B}">
      <dgm:prSet/>
      <dgm:spPr/>
      <dgm:t>
        <a:bodyPr/>
        <a:lstStyle/>
        <a:p>
          <a:endParaRPr lang="en-CA"/>
        </a:p>
      </dgm:t>
    </dgm:pt>
    <dgm:pt modelId="{0E3A2162-88C1-4543-B2AE-A0E4EFBAA86C}">
      <dgm:prSet phldrT="[Text]" custT="1"/>
      <dgm:spPr/>
      <dgm:t>
        <a:bodyPr/>
        <a:lstStyle/>
        <a:p>
          <a:r>
            <a:rPr lang="en-CA" sz="1400" dirty="0"/>
            <a:t>The Chartered Financial Analyst (CFA) Level 1</a:t>
          </a:r>
        </a:p>
      </dgm:t>
    </dgm:pt>
    <dgm:pt modelId="{646CD2DC-F9DF-488D-9971-FFBFC5942E9E}" type="parTrans" cxnId="{CAF9CB5B-4BE0-4608-B5FE-FBE525D098B6}">
      <dgm:prSet/>
      <dgm:spPr/>
      <dgm:t>
        <a:bodyPr/>
        <a:lstStyle/>
        <a:p>
          <a:endParaRPr lang="en-CA"/>
        </a:p>
      </dgm:t>
    </dgm:pt>
    <dgm:pt modelId="{0CE3B767-9730-49D4-AD7D-B0BECB38565A}" type="sibTrans" cxnId="{CAF9CB5B-4BE0-4608-B5FE-FBE525D098B6}">
      <dgm:prSet/>
      <dgm:spPr/>
      <dgm:t>
        <a:bodyPr/>
        <a:lstStyle/>
        <a:p>
          <a:endParaRPr lang="en-CA"/>
        </a:p>
      </dgm:t>
    </dgm:pt>
    <dgm:pt modelId="{A9F83DCE-2027-420B-A2C0-6E1EEC55C22A}">
      <dgm:prSet phldrT="[Text]" custT="1"/>
      <dgm:spPr/>
      <dgm:t>
        <a:bodyPr/>
        <a:lstStyle/>
        <a:p>
          <a:r>
            <a:rPr lang="en-CA" sz="1400" dirty="0"/>
            <a:t>4 years experience as Investment Reporting Analyst at Great-West Life</a:t>
          </a:r>
        </a:p>
      </dgm:t>
    </dgm:pt>
    <dgm:pt modelId="{030E2F5F-8943-4E57-A48B-B7C0368C5E77}" type="parTrans" cxnId="{57BDC71D-5457-4AAD-97BC-D7956AFCCDC7}">
      <dgm:prSet/>
      <dgm:spPr/>
      <dgm:t>
        <a:bodyPr/>
        <a:lstStyle/>
        <a:p>
          <a:endParaRPr lang="en-CA"/>
        </a:p>
      </dgm:t>
    </dgm:pt>
    <dgm:pt modelId="{7E388D9B-CC60-46FF-A1A7-767DBE3A626E}" type="sibTrans" cxnId="{57BDC71D-5457-4AAD-97BC-D7956AFCCDC7}">
      <dgm:prSet/>
      <dgm:spPr/>
      <dgm:t>
        <a:bodyPr/>
        <a:lstStyle/>
        <a:p>
          <a:endParaRPr lang="en-CA"/>
        </a:p>
      </dgm:t>
    </dgm:pt>
    <dgm:pt modelId="{AFC8BC2C-734E-4A9D-8C43-1D51100DFCAC}" type="pres">
      <dgm:prSet presAssocID="{46D437D1-E666-4CF4-82DC-B9774C92E953}" presName="Name0" presStyleCnt="0">
        <dgm:presLayoutVars>
          <dgm:chMax/>
          <dgm:chPref val="3"/>
          <dgm:dir/>
          <dgm:animOne val="branch"/>
          <dgm:animLvl val="lvl"/>
        </dgm:presLayoutVars>
      </dgm:prSet>
      <dgm:spPr/>
    </dgm:pt>
    <dgm:pt modelId="{567EC780-BA63-4B1E-B6CB-B0D077EA72D1}" type="pres">
      <dgm:prSet presAssocID="{20C59B86-1C44-43F7-94E2-73F9ED2441A3}" presName="composite" presStyleCnt="0"/>
      <dgm:spPr/>
    </dgm:pt>
    <dgm:pt modelId="{4498E930-9ADA-4048-927B-CE8D9DB45BCB}" type="pres">
      <dgm:prSet presAssocID="{20C59B86-1C44-43F7-94E2-73F9ED2441A3}" presName="FirstChild" presStyleLbl="revTx" presStyleIdx="0" presStyleCnt="4">
        <dgm:presLayoutVars>
          <dgm:chMax val="0"/>
          <dgm:chPref val="0"/>
          <dgm:bulletEnabled val="1"/>
        </dgm:presLayoutVars>
      </dgm:prSet>
      <dgm:spPr/>
    </dgm:pt>
    <dgm:pt modelId="{7E427FA6-C560-4B53-9B06-DF1131D7E855}" type="pres">
      <dgm:prSet presAssocID="{20C59B86-1C44-43F7-94E2-73F9ED2441A3}" presName="Parent" presStyleLbl="alignNode1" presStyleIdx="0" presStyleCnt="2" custLinFactNeighborX="-32051" custLinFactNeighborY="-842">
        <dgm:presLayoutVars>
          <dgm:chMax val="3"/>
          <dgm:chPref val="3"/>
          <dgm:bulletEnabled val="1"/>
        </dgm:presLayoutVars>
      </dgm:prSet>
      <dgm:spPr/>
    </dgm:pt>
    <dgm:pt modelId="{4B836A8E-FF0E-4DB1-9D60-AB732B0317F3}" type="pres">
      <dgm:prSet presAssocID="{20C59B86-1C44-43F7-94E2-73F9ED2441A3}" presName="Accent" presStyleLbl="parChTrans1D1" presStyleIdx="0" presStyleCnt="2"/>
      <dgm:spPr/>
    </dgm:pt>
    <dgm:pt modelId="{58F58357-E023-41E9-AAB6-47A5C2F73517}" type="pres">
      <dgm:prSet presAssocID="{20C59B86-1C44-43F7-94E2-73F9ED2441A3}" presName="Child" presStyleLbl="revTx" presStyleIdx="1" presStyleCnt="4">
        <dgm:presLayoutVars>
          <dgm:chMax val="0"/>
          <dgm:chPref val="0"/>
          <dgm:bulletEnabled val="1"/>
        </dgm:presLayoutVars>
      </dgm:prSet>
      <dgm:spPr/>
    </dgm:pt>
    <dgm:pt modelId="{777D0A82-EAF0-4D90-B3B3-A9C6B68714F4}" type="pres">
      <dgm:prSet presAssocID="{B79ADC45-DA09-42EE-B728-F771E8C0F5F3}" presName="sibTrans" presStyleCnt="0"/>
      <dgm:spPr/>
    </dgm:pt>
    <dgm:pt modelId="{0FA92D66-20F2-4221-A9B3-EA171AA9FA50}" type="pres">
      <dgm:prSet presAssocID="{3A1E04CD-E543-4C79-9156-F0DA9C81A1F8}" presName="composite" presStyleCnt="0"/>
      <dgm:spPr/>
    </dgm:pt>
    <dgm:pt modelId="{C457E4BA-A936-4D59-9E97-6F1DFA39D6C5}" type="pres">
      <dgm:prSet presAssocID="{3A1E04CD-E543-4C79-9156-F0DA9C81A1F8}" presName="FirstChild" presStyleLbl="revTx" presStyleIdx="2" presStyleCnt="4">
        <dgm:presLayoutVars>
          <dgm:chMax val="0"/>
          <dgm:chPref val="0"/>
          <dgm:bulletEnabled val="1"/>
        </dgm:presLayoutVars>
      </dgm:prSet>
      <dgm:spPr/>
    </dgm:pt>
    <dgm:pt modelId="{7C3C93E6-13F7-4A1F-90F1-A778CE460F93}" type="pres">
      <dgm:prSet presAssocID="{3A1E04CD-E543-4C79-9156-F0DA9C81A1F8}" presName="Parent" presStyleLbl="alignNode1" presStyleIdx="1" presStyleCnt="2">
        <dgm:presLayoutVars>
          <dgm:chMax val="3"/>
          <dgm:chPref val="3"/>
          <dgm:bulletEnabled val="1"/>
        </dgm:presLayoutVars>
      </dgm:prSet>
      <dgm:spPr/>
    </dgm:pt>
    <dgm:pt modelId="{46D9EED4-0503-48B5-A0A7-F9D218A7F942}" type="pres">
      <dgm:prSet presAssocID="{3A1E04CD-E543-4C79-9156-F0DA9C81A1F8}" presName="Accent" presStyleLbl="parChTrans1D1" presStyleIdx="1" presStyleCnt="2"/>
      <dgm:spPr/>
    </dgm:pt>
    <dgm:pt modelId="{83BD2B5D-C44F-4675-B5F1-9950BF820CD6}" type="pres">
      <dgm:prSet presAssocID="{3A1E04CD-E543-4C79-9156-F0DA9C81A1F8}" presName="Child" presStyleLbl="revTx" presStyleIdx="3" presStyleCnt="4">
        <dgm:presLayoutVars>
          <dgm:chMax val="0"/>
          <dgm:chPref val="0"/>
          <dgm:bulletEnabled val="1"/>
        </dgm:presLayoutVars>
      </dgm:prSet>
      <dgm:spPr/>
    </dgm:pt>
  </dgm:ptLst>
  <dgm:cxnLst>
    <dgm:cxn modelId="{DCAC5403-4615-472D-8E09-FA16E289E51A}" type="presOf" srcId="{BE7DAA50-8546-45CC-B717-6DB7F2FB4C6B}" destId="{83BD2B5D-C44F-4675-B5F1-9950BF820CD6}" srcOrd="0" destOrd="0" presId="urn:microsoft.com/office/officeart/2011/layout/TabList"/>
    <dgm:cxn modelId="{57BDC71D-5457-4AAD-97BC-D7956AFCCDC7}" srcId="{20C59B86-1C44-43F7-94E2-73F9ED2441A3}" destId="{A9F83DCE-2027-420B-A2C0-6E1EEC55C22A}" srcOrd="3" destOrd="0" parTransId="{030E2F5F-8943-4E57-A48B-B7C0368C5E77}" sibTransId="{7E388D9B-CC60-46FF-A1A7-767DBE3A626E}"/>
    <dgm:cxn modelId="{9212CB24-5A76-4867-A065-4153CAC0FFF3}" srcId="{3A1E04CD-E543-4C79-9156-F0DA9C81A1F8}" destId="{3DC2EE15-5191-4145-9ABD-F5D334B28FA7}" srcOrd="2" destOrd="0" parTransId="{43A5D541-D7ED-4225-B672-3807716CFB27}" sibTransId="{82738635-19A6-4870-81B4-4C0336CB8119}"/>
    <dgm:cxn modelId="{CAF9CB5B-4BE0-4608-B5FE-FBE525D098B6}" srcId="{20C59B86-1C44-43F7-94E2-73F9ED2441A3}" destId="{0E3A2162-88C1-4543-B2AE-A0E4EFBAA86C}" srcOrd="2" destOrd="0" parTransId="{646CD2DC-F9DF-488D-9971-FFBFC5942E9E}" sibTransId="{0CE3B767-9730-49D4-AD7D-B0BECB38565A}"/>
    <dgm:cxn modelId="{FC5A1B5D-0194-49E0-A068-6725B00D853A}" srcId="{20C59B86-1C44-43F7-94E2-73F9ED2441A3}" destId="{A963B0EF-1629-492D-8A2D-116A8E11E5A4}" srcOrd="0" destOrd="0" parTransId="{DF115CA5-6D2D-47F1-A459-A00E393198D0}" sibTransId="{B6C0DE92-F35D-42B9-9F8F-0C5F716A9702}"/>
    <dgm:cxn modelId="{BDCFC35E-605C-4722-8E54-2E58532CBAB1}" type="presOf" srcId="{20C59B86-1C44-43F7-94E2-73F9ED2441A3}" destId="{7E427FA6-C560-4B53-9B06-DF1131D7E855}" srcOrd="0" destOrd="0" presId="urn:microsoft.com/office/officeart/2011/layout/TabList"/>
    <dgm:cxn modelId="{E96D764C-3F0C-4A2B-9A70-E06B25735731}" type="presOf" srcId="{A963B0EF-1629-492D-8A2D-116A8E11E5A4}" destId="{4498E930-9ADA-4048-927B-CE8D9DB45BCB}" srcOrd="0" destOrd="0" presId="urn:microsoft.com/office/officeart/2011/layout/TabList"/>
    <dgm:cxn modelId="{FEB0E96E-4F6B-4CF2-93C8-B7C0555EB1DE}" type="presOf" srcId="{0E3A2162-88C1-4543-B2AE-A0E4EFBAA86C}" destId="{58F58357-E023-41E9-AAB6-47A5C2F73517}" srcOrd="0" destOrd="1" presId="urn:microsoft.com/office/officeart/2011/layout/TabList"/>
    <dgm:cxn modelId="{3DCC9070-5BD4-4584-96CE-BDF0DECB6305}" type="presOf" srcId="{B587ADC6-AE6A-4048-912E-82DE11CF0904}" destId="{58F58357-E023-41E9-AAB6-47A5C2F73517}" srcOrd="0" destOrd="0" presId="urn:microsoft.com/office/officeart/2011/layout/TabList"/>
    <dgm:cxn modelId="{201C9E53-9951-4224-AF4F-437BDD2C819D}" type="presOf" srcId="{A9F83DCE-2027-420B-A2C0-6E1EEC55C22A}" destId="{58F58357-E023-41E9-AAB6-47A5C2F73517}" srcOrd="0" destOrd="2" presId="urn:microsoft.com/office/officeart/2011/layout/TabList"/>
    <dgm:cxn modelId="{FB34DD56-225D-4ABB-B715-DADCCE4985E9}" type="presOf" srcId="{46D437D1-E666-4CF4-82DC-B9774C92E953}" destId="{AFC8BC2C-734E-4A9D-8C43-1D51100DFCAC}" srcOrd="0" destOrd="0" presId="urn:microsoft.com/office/officeart/2011/layout/TabList"/>
    <dgm:cxn modelId="{08A74B80-E5ED-453B-BC49-B5CE165FAB04}" srcId="{3A1E04CD-E543-4C79-9156-F0DA9C81A1F8}" destId="{DD0D34BC-DB4F-4889-8054-7A302A2F639A}" srcOrd="0" destOrd="0" parTransId="{9826E7B7-FD49-4DFA-B3D8-41DFC8079B6F}" sibTransId="{E66429A2-9267-4852-8BFB-C6A94583C1ED}"/>
    <dgm:cxn modelId="{70AB3F87-55B6-4B05-8F40-71BE2752EA2B}" srcId="{46D437D1-E666-4CF4-82DC-B9774C92E953}" destId="{3A1E04CD-E543-4C79-9156-F0DA9C81A1F8}" srcOrd="1" destOrd="0" parTransId="{28DCEE7A-C631-413B-8693-C0236B2E0DE0}" sibTransId="{DD12BB3C-D007-4805-871F-200C30EABAEA}"/>
    <dgm:cxn modelId="{B3768798-6A25-41A4-9F0D-49ECE1CE1CA4}" type="presOf" srcId="{DD0D34BC-DB4F-4889-8054-7A302A2F639A}" destId="{C457E4BA-A936-4D59-9E97-6F1DFA39D6C5}" srcOrd="0" destOrd="0" presId="urn:microsoft.com/office/officeart/2011/layout/TabList"/>
    <dgm:cxn modelId="{DD5FF0A4-617C-4BFB-A107-1CE29DD635AE}" type="presOf" srcId="{3A1E04CD-E543-4C79-9156-F0DA9C81A1F8}" destId="{7C3C93E6-13F7-4A1F-90F1-A778CE460F93}" srcOrd="0" destOrd="0" presId="urn:microsoft.com/office/officeart/2011/layout/TabList"/>
    <dgm:cxn modelId="{286106CB-5386-44B8-8E49-7C82C2F73838}" srcId="{20C59B86-1C44-43F7-94E2-73F9ED2441A3}" destId="{B587ADC6-AE6A-4048-912E-82DE11CF0904}" srcOrd="1" destOrd="0" parTransId="{AA06DF23-CD76-4E19-8835-2C056195284B}" sibTransId="{24E9911F-24B5-4A2D-8BE9-61FC6CE48C20}"/>
    <dgm:cxn modelId="{86A815D1-9E9F-47AB-8031-9E1661B9039C}" srcId="{46D437D1-E666-4CF4-82DC-B9774C92E953}" destId="{20C59B86-1C44-43F7-94E2-73F9ED2441A3}" srcOrd="0" destOrd="0" parTransId="{D9C714E2-AFB5-4C5F-814F-7F69018A3899}" sibTransId="{B79ADC45-DA09-42EE-B728-F771E8C0F5F3}"/>
    <dgm:cxn modelId="{BA970EEA-94E2-41C2-A4C8-47CE2543F520}" type="presOf" srcId="{3DC2EE15-5191-4145-9ABD-F5D334B28FA7}" destId="{83BD2B5D-C44F-4675-B5F1-9950BF820CD6}" srcOrd="0" destOrd="1" presId="urn:microsoft.com/office/officeart/2011/layout/TabList"/>
    <dgm:cxn modelId="{992F34F5-9878-439F-AF5C-69FB3394C6A3}" srcId="{3A1E04CD-E543-4C79-9156-F0DA9C81A1F8}" destId="{BE7DAA50-8546-45CC-B717-6DB7F2FB4C6B}" srcOrd="1" destOrd="0" parTransId="{9ADE10A6-B452-498E-936F-A12DECF777C1}" sibTransId="{CA59F395-92A0-41FE-8B61-50878414FBF5}"/>
    <dgm:cxn modelId="{C991C43A-ACE5-4C22-A000-08F67170DF27}" type="presParOf" srcId="{AFC8BC2C-734E-4A9D-8C43-1D51100DFCAC}" destId="{567EC780-BA63-4B1E-B6CB-B0D077EA72D1}" srcOrd="0" destOrd="0" presId="urn:microsoft.com/office/officeart/2011/layout/TabList"/>
    <dgm:cxn modelId="{59FE67E6-7552-44B5-B1A7-0C5EE3578CC4}" type="presParOf" srcId="{567EC780-BA63-4B1E-B6CB-B0D077EA72D1}" destId="{4498E930-9ADA-4048-927B-CE8D9DB45BCB}" srcOrd="0" destOrd="0" presId="urn:microsoft.com/office/officeart/2011/layout/TabList"/>
    <dgm:cxn modelId="{4AB3EA86-7622-4F79-88C8-ADD629012691}" type="presParOf" srcId="{567EC780-BA63-4B1E-B6CB-B0D077EA72D1}" destId="{7E427FA6-C560-4B53-9B06-DF1131D7E855}" srcOrd="1" destOrd="0" presId="urn:microsoft.com/office/officeart/2011/layout/TabList"/>
    <dgm:cxn modelId="{7D4AA002-87BC-47E2-95A4-05DB0471578B}" type="presParOf" srcId="{567EC780-BA63-4B1E-B6CB-B0D077EA72D1}" destId="{4B836A8E-FF0E-4DB1-9D60-AB732B0317F3}" srcOrd="2" destOrd="0" presId="urn:microsoft.com/office/officeart/2011/layout/TabList"/>
    <dgm:cxn modelId="{C597D742-9F35-4412-AB0D-DBA1144114AF}" type="presParOf" srcId="{AFC8BC2C-734E-4A9D-8C43-1D51100DFCAC}" destId="{58F58357-E023-41E9-AAB6-47A5C2F73517}" srcOrd="1" destOrd="0" presId="urn:microsoft.com/office/officeart/2011/layout/TabList"/>
    <dgm:cxn modelId="{152512A8-BF71-41E1-9925-ABA473177B52}" type="presParOf" srcId="{AFC8BC2C-734E-4A9D-8C43-1D51100DFCAC}" destId="{777D0A82-EAF0-4D90-B3B3-A9C6B68714F4}" srcOrd="2" destOrd="0" presId="urn:microsoft.com/office/officeart/2011/layout/TabList"/>
    <dgm:cxn modelId="{A02E42D4-5A99-47B4-9142-E4702D0F4620}" type="presParOf" srcId="{AFC8BC2C-734E-4A9D-8C43-1D51100DFCAC}" destId="{0FA92D66-20F2-4221-A9B3-EA171AA9FA50}" srcOrd="3" destOrd="0" presId="urn:microsoft.com/office/officeart/2011/layout/TabList"/>
    <dgm:cxn modelId="{3032E53D-1EF4-404B-BEFB-511D8761611F}" type="presParOf" srcId="{0FA92D66-20F2-4221-A9B3-EA171AA9FA50}" destId="{C457E4BA-A936-4D59-9E97-6F1DFA39D6C5}" srcOrd="0" destOrd="0" presId="urn:microsoft.com/office/officeart/2011/layout/TabList"/>
    <dgm:cxn modelId="{E0E81A5E-1067-4B27-9C57-7503B1495B82}" type="presParOf" srcId="{0FA92D66-20F2-4221-A9B3-EA171AA9FA50}" destId="{7C3C93E6-13F7-4A1F-90F1-A778CE460F93}" srcOrd="1" destOrd="0" presId="urn:microsoft.com/office/officeart/2011/layout/TabList"/>
    <dgm:cxn modelId="{BC1F7FDD-4D9A-4151-993A-50D79673699C}" type="presParOf" srcId="{0FA92D66-20F2-4221-A9B3-EA171AA9FA50}" destId="{46D9EED4-0503-48B5-A0A7-F9D218A7F942}" srcOrd="2" destOrd="0" presId="urn:microsoft.com/office/officeart/2011/layout/TabList"/>
    <dgm:cxn modelId="{B9DB255B-2F42-4E95-ABE8-293C6CD625BC}" type="presParOf" srcId="{AFC8BC2C-734E-4A9D-8C43-1D51100DFCAC}" destId="{83BD2B5D-C44F-4675-B5F1-9950BF820CD6}" srcOrd="4" destOrd="0" presId="urn:microsoft.com/office/officeart/2011/layout/Tab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1DABC37-1C6A-4224-A897-159CDB88974D}" type="doc">
      <dgm:prSet loTypeId="urn:microsoft.com/office/officeart/2005/8/layout/arrow2" loCatId="process" qsTypeId="urn:microsoft.com/office/officeart/2005/8/quickstyle/simple1" qsCatId="simple" csTypeId="urn:microsoft.com/office/officeart/2005/8/colors/accent0_1" csCatId="mainScheme" phldr="1"/>
      <dgm:spPr/>
      <dgm:t>
        <a:bodyPr/>
        <a:lstStyle/>
        <a:p>
          <a:endParaRPr lang="en-CA"/>
        </a:p>
      </dgm:t>
    </dgm:pt>
    <dgm:pt modelId="{6BC0EB77-DE99-49E5-B68A-622AC0FDE69F}">
      <dgm:prSet phldrT="[Text]"/>
      <dgm:spPr/>
      <dgm:t>
        <a:bodyPr/>
        <a:lstStyle/>
        <a:p>
          <a:r>
            <a:rPr lang="en-CA" dirty="0"/>
            <a:t>2018</a:t>
          </a:r>
        </a:p>
      </dgm:t>
    </dgm:pt>
    <dgm:pt modelId="{11B3E4E1-8DB8-43FC-A204-94AD7E2742C6}" type="parTrans" cxnId="{12D4BECB-6657-461F-A622-C177A193610F}">
      <dgm:prSet/>
      <dgm:spPr/>
      <dgm:t>
        <a:bodyPr/>
        <a:lstStyle/>
        <a:p>
          <a:endParaRPr lang="en-CA"/>
        </a:p>
      </dgm:t>
    </dgm:pt>
    <dgm:pt modelId="{857EF696-37C7-4DFE-A5B1-112053752129}" type="sibTrans" cxnId="{12D4BECB-6657-461F-A622-C177A193610F}">
      <dgm:prSet/>
      <dgm:spPr/>
      <dgm:t>
        <a:bodyPr/>
        <a:lstStyle/>
        <a:p>
          <a:endParaRPr lang="en-CA"/>
        </a:p>
      </dgm:t>
    </dgm:pt>
    <dgm:pt modelId="{3DF42D1D-C64F-4B71-9997-4EF073754FA1}">
      <dgm:prSet phldrT="[Text]"/>
      <dgm:spPr/>
      <dgm:t>
        <a:bodyPr/>
        <a:lstStyle/>
        <a:p>
          <a:r>
            <a:rPr lang="en-CA" dirty="0"/>
            <a:t>2019</a:t>
          </a:r>
        </a:p>
      </dgm:t>
    </dgm:pt>
    <dgm:pt modelId="{DC4D0C5C-1EBA-417F-BC86-601BBFC2AEEF}" type="parTrans" cxnId="{C9BE56BD-F977-4DBB-94D1-E76AC62A2CB7}">
      <dgm:prSet/>
      <dgm:spPr/>
      <dgm:t>
        <a:bodyPr/>
        <a:lstStyle/>
        <a:p>
          <a:endParaRPr lang="en-CA"/>
        </a:p>
      </dgm:t>
    </dgm:pt>
    <dgm:pt modelId="{D2294A0B-2FD7-4423-81E4-D76DCEE6130F}" type="sibTrans" cxnId="{C9BE56BD-F977-4DBB-94D1-E76AC62A2CB7}">
      <dgm:prSet/>
      <dgm:spPr/>
      <dgm:t>
        <a:bodyPr/>
        <a:lstStyle/>
        <a:p>
          <a:endParaRPr lang="en-CA"/>
        </a:p>
      </dgm:t>
    </dgm:pt>
    <dgm:pt modelId="{EA2EB407-9AAD-4E15-BC1F-93F9DC51874D}">
      <dgm:prSet phldrT="[Text]"/>
      <dgm:spPr/>
      <dgm:t>
        <a:bodyPr/>
        <a:lstStyle/>
        <a:p>
          <a:r>
            <a:rPr lang="en-CA" dirty="0"/>
            <a:t>2020</a:t>
          </a:r>
        </a:p>
      </dgm:t>
    </dgm:pt>
    <dgm:pt modelId="{B93C9C9D-AF3F-43C3-93D3-EED04E54D7F8}" type="parTrans" cxnId="{C6B45D8D-C146-44CA-AFB6-23323E714239}">
      <dgm:prSet/>
      <dgm:spPr/>
      <dgm:t>
        <a:bodyPr/>
        <a:lstStyle/>
        <a:p>
          <a:endParaRPr lang="en-CA"/>
        </a:p>
      </dgm:t>
    </dgm:pt>
    <dgm:pt modelId="{8EEB5442-8A64-4A24-AF7A-88884216C9FD}" type="sibTrans" cxnId="{C6B45D8D-C146-44CA-AFB6-23323E714239}">
      <dgm:prSet/>
      <dgm:spPr/>
      <dgm:t>
        <a:bodyPr/>
        <a:lstStyle/>
        <a:p>
          <a:endParaRPr lang="en-CA"/>
        </a:p>
      </dgm:t>
    </dgm:pt>
    <dgm:pt modelId="{04B4AA47-B540-453B-9852-BB37F4F03B78}">
      <dgm:prSet phldrT="[Text]"/>
      <dgm:spPr/>
      <dgm:t>
        <a:bodyPr/>
        <a:lstStyle/>
        <a:p>
          <a:r>
            <a:rPr lang="en-CA" dirty="0"/>
            <a:t>2021</a:t>
          </a:r>
        </a:p>
      </dgm:t>
    </dgm:pt>
    <dgm:pt modelId="{51C1DFDC-E2B2-430B-84F4-7DE05A6D54BB}" type="parTrans" cxnId="{941AEA1A-76CA-404B-B88F-1FA98724990F}">
      <dgm:prSet/>
      <dgm:spPr/>
      <dgm:t>
        <a:bodyPr/>
        <a:lstStyle/>
        <a:p>
          <a:endParaRPr lang="en-CA"/>
        </a:p>
      </dgm:t>
    </dgm:pt>
    <dgm:pt modelId="{DBB752D9-C599-4AF4-BF83-FFF7A6E880BA}" type="sibTrans" cxnId="{941AEA1A-76CA-404B-B88F-1FA98724990F}">
      <dgm:prSet/>
      <dgm:spPr/>
      <dgm:t>
        <a:bodyPr/>
        <a:lstStyle/>
        <a:p>
          <a:endParaRPr lang="en-CA"/>
        </a:p>
      </dgm:t>
    </dgm:pt>
    <dgm:pt modelId="{D800C642-AAB3-4773-AA27-155E20BC99DA}">
      <dgm:prSet phldrT="[Text]"/>
      <dgm:spPr/>
      <dgm:t>
        <a:bodyPr/>
        <a:lstStyle/>
        <a:p>
          <a:r>
            <a:rPr lang="en-CA" dirty="0"/>
            <a:t>2022</a:t>
          </a:r>
        </a:p>
      </dgm:t>
    </dgm:pt>
    <dgm:pt modelId="{1EFED359-AF6C-42BA-9997-6F7809830258}" type="parTrans" cxnId="{8E313177-2714-4D59-A468-A228404C5CA6}">
      <dgm:prSet/>
      <dgm:spPr/>
      <dgm:t>
        <a:bodyPr/>
        <a:lstStyle/>
        <a:p>
          <a:endParaRPr lang="en-CA"/>
        </a:p>
      </dgm:t>
    </dgm:pt>
    <dgm:pt modelId="{E7F77264-4DF6-4284-B797-5E79ACF210D5}" type="sibTrans" cxnId="{8E313177-2714-4D59-A468-A228404C5CA6}">
      <dgm:prSet/>
      <dgm:spPr/>
      <dgm:t>
        <a:bodyPr/>
        <a:lstStyle/>
        <a:p>
          <a:endParaRPr lang="en-CA"/>
        </a:p>
      </dgm:t>
    </dgm:pt>
    <dgm:pt modelId="{ED5695B6-1AB7-469C-BC89-DE8341C29ED4}">
      <dgm:prSet phldrT="[Text]"/>
      <dgm:spPr/>
      <dgm:t>
        <a:bodyPr/>
        <a:lstStyle/>
        <a:p>
          <a:r>
            <a:rPr lang="en-CA" dirty="0"/>
            <a:t>Focus on R&amp;D</a:t>
          </a:r>
        </a:p>
      </dgm:t>
    </dgm:pt>
    <dgm:pt modelId="{62E2D1E3-3E87-4507-897C-DC286937E35F}" type="parTrans" cxnId="{044BF413-DE09-479A-B33F-E8B1D75D3137}">
      <dgm:prSet/>
      <dgm:spPr/>
      <dgm:t>
        <a:bodyPr/>
        <a:lstStyle/>
        <a:p>
          <a:endParaRPr lang="en-CA"/>
        </a:p>
      </dgm:t>
    </dgm:pt>
    <dgm:pt modelId="{DA6B9397-637B-448E-B8EF-4381F39E6672}" type="sibTrans" cxnId="{044BF413-DE09-479A-B33F-E8B1D75D3137}">
      <dgm:prSet/>
      <dgm:spPr/>
      <dgm:t>
        <a:bodyPr/>
        <a:lstStyle/>
        <a:p>
          <a:endParaRPr lang="en-CA"/>
        </a:p>
      </dgm:t>
    </dgm:pt>
    <dgm:pt modelId="{18E3A9B6-0040-4874-8FB6-F17056AAC711}">
      <dgm:prSet phldrT="[Text]"/>
      <dgm:spPr/>
      <dgm:t>
        <a:bodyPr/>
        <a:lstStyle/>
        <a:p>
          <a:r>
            <a:rPr lang="en-CA" dirty="0"/>
            <a:t>Company set up</a:t>
          </a:r>
        </a:p>
      </dgm:t>
    </dgm:pt>
    <dgm:pt modelId="{D0D31096-CEB4-4168-AE53-F547A08F6B9A}" type="parTrans" cxnId="{6CC47AF2-33D4-4F46-926C-B41CC3D3BFA6}">
      <dgm:prSet/>
      <dgm:spPr/>
      <dgm:t>
        <a:bodyPr/>
        <a:lstStyle/>
        <a:p>
          <a:endParaRPr lang="en-CA"/>
        </a:p>
      </dgm:t>
    </dgm:pt>
    <dgm:pt modelId="{1297D4AD-2C3D-42B0-B9D5-AF5B9AD12A1A}" type="sibTrans" cxnId="{6CC47AF2-33D4-4F46-926C-B41CC3D3BFA6}">
      <dgm:prSet/>
      <dgm:spPr/>
      <dgm:t>
        <a:bodyPr/>
        <a:lstStyle/>
        <a:p>
          <a:endParaRPr lang="en-CA"/>
        </a:p>
      </dgm:t>
    </dgm:pt>
    <dgm:pt modelId="{F7FA2440-74C6-4A50-B4DC-4FB82A90EA37}">
      <dgm:prSet phldrT="[Text]"/>
      <dgm:spPr/>
      <dgm:t>
        <a:bodyPr/>
        <a:lstStyle/>
        <a:p>
          <a:r>
            <a:rPr lang="en-CA" dirty="0"/>
            <a:t>First volume purchase (1 container) in Winnipeg</a:t>
          </a:r>
        </a:p>
      </dgm:t>
    </dgm:pt>
    <dgm:pt modelId="{D9BD084A-C960-4356-A372-8D6F7AF3221D}" type="parTrans" cxnId="{6A20C0D3-40C3-4322-A3E7-E14ED2DDF84C}">
      <dgm:prSet/>
      <dgm:spPr/>
      <dgm:t>
        <a:bodyPr/>
        <a:lstStyle/>
        <a:p>
          <a:endParaRPr lang="en-CA"/>
        </a:p>
      </dgm:t>
    </dgm:pt>
    <dgm:pt modelId="{C5809FFE-07AF-4673-9CCA-86DF58C24496}" type="sibTrans" cxnId="{6A20C0D3-40C3-4322-A3E7-E14ED2DDF84C}">
      <dgm:prSet/>
      <dgm:spPr/>
      <dgm:t>
        <a:bodyPr/>
        <a:lstStyle/>
        <a:p>
          <a:endParaRPr lang="en-CA"/>
        </a:p>
      </dgm:t>
    </dgm:pt>
    <dgm:pt modelId="{0D0B73CD-8D51-467F-B24C-BCDAE90E9753}">
      <dgm:prSet phldrT="[Text]"/>
      <dgm:spPr/>
      <dgm:t>
        <a:bodyPr/>
        <a:lstStyle/>
        <a:p>
          <a:r>
            <a:rPr lang="en-CA" dirty="0"/>
            <a:t>Testing Machine &amp; beans, other drinks ingredients</a:t>
          </a:r>
        </a:p>
      </dgm:t>
    </dgm:pt>
    <dgm:pt modelId="{DD2963BA-8AEE-4ECA-9F63-FA7A9C15A56E}" type="parTrans" cxnId="{53F7C1FB-0BD7-4189-8F15-02688986E5C1}">
      <dgm:prSet/>
      <dgm:spPr/>
      <dgm:t>
        <a:bodyPr/>
        <a:lstStyle/>
        <a:p>
          <a:endParaRPr lang="en-CA"/>
        </a:p>
      </dgm:t>
    </dgm:pt>
    <dgm:pt modelId="{D571774F-5622-4460-88E6-C6655AAE7F03}" type="sibTrans" cxnId="{53F7C1FB-0BD7-4189-8F15-02688986E5C1}">
      <dgm:prSet/>
      <dgm:spPr/>
      <dgm:t>
        <a:bodyPr/>
        <a:lstStyle/>
        <a:p>
          <a:endParaRPr lang="en-CA"/>
        </a:p>
      </dgm:t>
    </dgm:pt>
    <dgm:pt modelId="{5B299DEE-4D1B-4C9E-ABEB-926737F47AB7}">
      <dgm:prSet phldrT="[Text]"/>
      <dgm:spPr/>
      <dgm:t>
        <a:bodyPr/>
        <a:lstStyle/>
        <a:p>
          <a:r>
            <a:rPr lang="en-CA" dirty="0"/>
            <a:t>Marketing strategy </a:t>
          </a:r>
        </a:p>
      </dgm:t>
    </dgm:pt>
    <dgm:pt modelId="{4FBF3228-67CC-4E3D-B527-74AF5299DCAC}" type="parTrans" cxnId="{B9C28EB1-F96D-4FC5-AE0B-1211BFBD7737}">
      <dgm:prSet/>
      <dgm:spPr/>
      <dgm:t>
        <a:bodyPr/>
        <a:lstStyle/>
        <a:p>
          <a:endParaRPr lang="en-CA"/>
        </a:p>
      </dgm:t>
    </dgm:pt>
    <dgm:pt modelId="{E701DE52-6985-4817-9935-60D98EAFB709}" type="sibTrans" cxnId="{B9C28EB1-F96D-4FC5-AE0B-1211BFBD7737}">
      <dgm:prSet/>
      <dgm:spPr/>
      <dgm:t>
        <a:bodyPr/>
        <a:lstStyle/>
        <a:p>
          <a:endParaRPr lang="en-CA"/>
        </a:p>
      </dgm:t>
    </dgm:pt>
    <dgm:pt modelId="{7438E960-35E8-46CD-B47D-88CDB7D25896}">
      <dgm:prSet phldrT="[Text]"/>
      <dgm:spPr/>
      <dgm:t>
        <a:bodyPr/>
        <a:lstStyle/>
        <a:p>
          <a:r>
            <a:rPr lang="en-CA" dirty="0"/>
            <a:t>Product analysis</a:t>
          </a:r>
        </a:p>
      </dgm:t>
    </dgm:pt>
    <dgm:pt modelId="{C93E41F1-CB4A-4844-A051-83A28C4A5215}" type="parTrans" cxnId="{6A5009BC-8DE6-412E-AF54-4644CE344D1E}">
      <dgm:prSet/>
      <dgm:spPr/>
      <dgm:t>
        <a:bodyPr/>
        <a:lstStyle/>
        <a:p>
          <a:endParaRPr lang="en-CA"/>
        </a:p>
      </dgm:t>
    </dgm:pt>
    <dgm:pt modelId="{FC18E540-45F7-43ED-8C8E-27FF1ED6C832}" type="sibTrans" cxnId="{6A5009BC-8DE6-412E-AF54-4644CE344D1E}">
      <dgm:prSet/>
      <dgm:spPr/>
      <dgm:t>
        <a:bodyPr/>
        <a:lstStyle/>
        <a:p>
          <a:endParaRPr lang="en-CA"/>
        </a:p>
      </dgm:t>
    </dgm:pt>
    <dgm:pt modelId="{640A3BC1-AEC3-4DF3-B385-22300195AD2F}">
      <dgm:prSet phldrT="[Text]"/>
      <dgm:spPr/>
      <dgm:t>
        <a:bodyPr/>
        <a:lstStyle/>
        <a:p>
          <a:r>
            <a:rPr lang="en-CA" dirty="0"/>
            <a:t>Collecting feedbacks</a:t>
          </a:r>
        </a:p>
      </dgm:t>
    </dgm:pt>
    <dgm:pt modelId="{9CD6FE24-8C43-4E3E-BEB9-1735D6A48AE7}" type="parTrans" cxnId="{3BDE5325-50F7-47E8-B6E1-CE12920B4897}">
      <dgm:prSet/>
      <dgm:spPr/>
      <dgm:t>
        <a:bodyPr/>
        <a:lstStyle/>
        <a:p>
          <a:endParaRPr lang="en-CA"/>
        </a:p>
      </dgm:t>
    </dgm:pt>
    <dgm:pt modelId="{DCD78676-44E4-43C1-92C2-CD4D129E9D13}" type="sibTrans" cxnId="{3BDE5325-50F7-47E8-B6E1-CE12920B4897}">
      <dgm:prSet/>
      <dgm:spPr/>
      <dgm:t>
        <a:bodyPr/>
        <a:lstStyle/>
        <a:p>
          <a:endParaRPr lang="en-CA"/>
        </a:p>
      </dgm:t>
    </dgm:pt>
    <dgm:pt modelId="{AB627F7D-014E-427E-891A-DA8502F60469}">
      <dgm:prSet phldrT="[Text]"/>
      <dgm:spPr/>
      <dgm:t>
        <a:bodyPr/>
        <a:lstStyle/>
        <a:p>
          <a:r>
            <a:rPr lang="en-CA" dirty="0"/>
            <a:t>R&amp;D on robotic barista complete</a:t>
          </a:r>
        </a:p>
      </dgm:t>
    </dgm:pt>
    <dgm:pt modelId="{B20038C1-AA75-4399-A356-84379C137F61}" type="parTrans" cxnId="{214B0394-B620-4F4D-AF35-CAEA25F2CFE1}">
      <dgm:prSet/>
      <dgm:spPr/>
      <dgm:t>
        <a:bodyPr/>
        <a:lstStyle/>
        <a:p>
          <a:endParaRPr lang="en-CA"/>
        </a:p>
      </dgm:t>
    </dgm:pt>
    <dgm:pt modelId="{D099E6E3-63D5-4845-A510-3DF92514B5F6}" type="sibTrans" cxnId="{214B0394-B620-4F4D-AF35-CAEA25F2CFE1}">
      <dgm:prSet/>
      <dgm:spPr/>
      <dgm:t>
        <a:bodyPr/>
        <a:lstStyle/>
        <a:p>
          <a:endParaRPr lang="en-CA"/>
        </a:p>
      </dgm:t>
    </dgm:pt>
    <dgm:pt modelId="{66FE50FB-CBCB-4C7A-96FD-6DA0606D4D32}">
      <dgm:prSet phldrT="[Text]"/>
      <dgm:spPr/>
      <dgm:t>
        <a:bodyPr/>
        <a:lstStyle/>
        <a:p>
          <a:r>
            <a:rPr lang="en-CA" dirty="0"/>
            <a:t>New product design and volume purchase  for other main cities in Canada</a:t>
          </a:r>
        </a:p>
      </dgm:t>
    </dgm:pt>
    <dgm:pt modelId="{69B99315-4FFB-4764-B122-4FF255810182}" type="parTrans" cxnId="{A16F9D80-DBBF-43BE-89CB-205126564850}">
      <dgm:prSet/>
      <dgm:spPr/>
      <dgm:t>
        <a:bodyPr/>
        <a:lstStyle/>
        <a:p>
          <a:endParaRPr lang="en-CA"/>
        </a:p>
      </dgm:t>
    </dgm:pt>
    <dgm:pt modelId="{4817E296-2A44-4423-87EF-A5AE51F81473}" type="sibTrans" cxnId="{A16F9D80-DBBF-43BE-89CB-205126564850}">
      <dgm:prSet/>
      <dgm:spPr/>
      <dgm:t>
        <a:bodyPr/>
        <a:lstStyle/>
        <a:p>
          <a:endParaRPr lang="en-CA"/>
        </a:p>
      </dgm:t>
    </dgm:pt>
    <dgm:pt modelId="{981B65E5-B724-4B92-AAAD-B215E4C06153}">
      <dgm:prSet phldrT="[Text]"/>
      <dgm:spPr/>
      <dgm:t>
        <a:bodyPr/>
        <a:lstStyle/>
        <a:p>
          <a:r>
            <a:rPr lang="en-CA" dirty="0"/>
            <a:t>1</a:t>
          </a:r>
          <a:r>
            <a:rPr lang="en-CA" baseline="30000" dirty="0"/>
            <a:t>st</a:t>
          </a:r>
          <a:r>
            <a:rPr lang="en-CA" dirty="0"/>
            <a:t> robotic barista set up</a:t>
          </a:r>
        </a:p>
      </dgm:t>
    </dgm:pt>
    <dgm:pt modelId="{B95E0DDA-D140-49B3-980A-8A6C7029636B}" type="parTrans" cxnId="{80A2EB9C-BB4D-4CFE-9FD3-0D020877D8F6}">
      <dgm:prSet/>
      <dgm:spPr/>
      <dgm:t>
        <a:bodyPr/>
        <a:lstStyle/>
        <a:p>
          <a:endParaRPr lang="en-CA"/>
        </a:p>
      </dgm:t>
    </dgm:pt>
    <dgm:pt modelId="{FAECF989-A54A-4A6A-9041-CB064D37D073}" type="sibTrans" cxnId="{80A2EB9C-BB4D-4CFE-9FD3-0D020877D8F6}">
      <dgm:prSet/>
      <dgm:spPr/>
      <dgm:t>
        <a:bodyPr/>
        <a:lstStyle/>
        <a:p>
          <a:endParaRPr lang="en-CA"/>
        </a:p>
      </dgm:t>
    </dgm:pt>
    <dgm:pt modelId="{ECF4CC65-F86D-4317-BD62-8B0FC5B827DE}">
      <dgm:prSet phldrT="[Text]"/>
      <dgm:spPr/>
      <dgm:t>
        <a:bodyPr/>
        <a:lstStyle/>
        <a:p>
          <a:r>
            <a:rPr lang="en-CA" dirty="0"/>
            <a:t>Expansion on other cities in Canada </a:t>
          </a:r>
        </a:p>
      </dgm:t>
    </dgm:pt>
    <dgm:pt modelId="{99488EED-27F2-40CB-8211-738E4039DA7C}" type="parTrans" cxnId="{34CB762F-F27C-416D-BD89-26338095C24C}">
      <dgm:prSet/>
      <dgm:spPr/>
      <dgm:t>
        <a:bodyPr/>
        <a:lstStyle/>
        <a:p>
          <a:endParaRPr lang="en-CA"/>
        </a:p>
      </dgm:t>
    </dgm:pt>
    <dgm:pt modelId="{0DFFE761-2039-49B6-8CC6-658546D9065B}" type="sibTrans" cxnId="{34CB762F-F27C-416D-BD89-26338095C24C}">
      <dgm:prSet/>
      <dgm:spPr/>
      <dgm:t>
        <a:bodyPr/>
        <a:lstStyle/>
        <a:p>
          <a:endParaRPr lang="en-CA"/>
        </a:p>
      </dgm:t>
    </dgm:pt>
    <dgm:pt modelId="{776950B4-0DBC-4B7B-B36A-09CA4A0737AB}">
      <dgm:prSet phldrT="[Text]"/>
      <dgm:spPr/>
      <dgm:t>
        <a:bodyPr/>
        <a:lstStyle/>
        <a:p>
          <a:r>
            <a:rPr lang="en-CA" dirty="0"/>
            <a:t>R&amp;D on </a:t>
          </a:r>
          <a:r>
            <a:rPr lang="en-US" dirty="0"/>
            <a:t>Cashier-free coffee shop with Drive-thru</a:t>
          </a:r>
          <a:endParaRPr lang="en-CA" dirty="0"/>
        </a:p>
      </dgm:t>
    </dgm:pt>
    <dgm:pt modelId="{1A6CB566-A778-4EC7-BB5F-D83FA894373F}" type="parTrans" cxnId="{9D33FD28-3BED-44B4-B236-FE11366E2371}">
      <dgm:prSet/>
      <dgm:spPr/>
      <dgm:t>
        <a:bodyPr/>
        <a:lstStyle/>
        <a:p>
          <a:endParaRPr lang="en-CA"/>
        </a:p>
      </dgm:t>
    </dgm:pt>
    <dgm:pt modelId="{71C040A2-563A-4EE1-94F2-5C8B3ED885FD}" type="sibTrans" cxnId="{9D33FD28-3BED-44B4-B236-FE11366E2371}">
      <dgm:prSet/>
      <dgm:spPr/>
      <dgm:t>
        <a:bodyPr/>
        <a:lstStyle/>
        <a:p>
          <a:endParaRPr lang="en-CA"/>
        </a:p>
      </dgm:t>
    </dgm:pt>
    <dgm:pt modelId="{3860E05E-A496-4714-A081-01861A08FD9C}">
      <dgm:prSet phldrT="[Text]"/>
      <dgm:spPr/>
      <dgm:t>
        <a:bodyPr/>
        <a:lstStyle/>
        <a:p>
          <a:r>
            <a:rPr lang="en-CA"/>
            <a:t>1</a:t>
          </a:r>
          <a:r>
            <a:rPr lang="en-CA" baseline="30000"/>
            <a:t>st</a:t>
          </a:r>
          <a:r>
            <a:rPr lang="en-CA"/>
            <a:t> </a:t>
          </a:r>
          <a:r>
            <a:rPr lang="en-CA" altLang="zh-CN"/>
            <a:t>Cashier-free coffee shop with Drive-thru</a:t>
          </a:r>
          <a:endParaRPr lang="en-CA" dirty="0"/>
        </a:p>
      </dgm:t>
    </dgm:pt>
    <dgm:pt modelId="{839E9E63-E1E6-47DB-846A-BDD438A5B2FB}" type="parTrans" cxnId="{303E765E-0C7F-4430-AC24-19966C2C900E}">
      <dgm:prSet/>
      <dgm:spPr/>
      <dgm:t>
        <a:bodyPr/>
        <a:lstStyle/>
        <a:p>
          <a:endParaRPr lang="en-CA"/>
        </a:p>
      </dgm:t>
    </dgm:pt>
    <dgm:pt modelId="{C653CD73-5397-46FD-AC1F-69FB85628CE0}" type="sibTrans" cxnId="{303E765E-0C7F-4430-AC24-19966C2C900E}">
      <dgm:prSet/>
      <dgm:spPr/>
      <dgm:t>
        <a:bodyPr/>
        <a:lstStyle/>
        <a:p>
          <a:endParaRPr lang="en-CA"/>
        </a:p>
      </dgm:t>
    </dgm:pt>
    <dgm:pt modelId="{963D36E1-2BC8-4494-9ECA-26412DEFA125}" type="pres">
      <dgm:prSet presAssocID="{81DABC37-1C6A-4224-A897-159CDB88974D}" presName="arrowDiagram" presStyleCnt="0">
        <dgm:presLayoutVars>
          <dgm:chMax val="5"/>
          <dgm:dir/>
          <dgm:resizeHandles val="exact"/>
        </dgm:presLayoutVars>
      </dgm:prSet>
      <dgm:spPr/>
    </dgm:pt>
    <dgm:pt modelId="{9B030D84-FC8A-4B89-B428-18D770F8F9A6}" type="pres">
      <dgm:prSet presAssocID="{81DABC37-1C6A-4224-A897-159CDB88974D}" presName="arrow" presStyleLbl="bgShp" presStyleIdx="0" presStyleCnt="1"/>
      <dgm:spPr/>
    </dgm:pt>
    <dgm:pt modelId="{E9D2F110-3BFD-4BFA-B1E7-CBEEFB3369A0}" type="pres">
      <dgm:prSet presAssocID="{81DABC37-1C6A-4224-A897-159CDB88974D}" presName="arrowDiagram5" presStyleCnt="0"/>
      <dgm:spPr/>
    </dgm:pt>
    <dgm:pt modelId="{291E27EB-B56F-4C8B-9F37-57BA271C00EE}" type="pres">
      <dgm:prSet presAssocID="{6BC0EB77-DE99-49E5-B68A-622AC0FDE69F}" presName="bullet5a" presStyleLbl="node1" presStyleIdx="0" presStyleCnt="5"/>
      <dgm:spPr/>
    </dgm:pt>
    <dgm:pt modelId="{D682366B-DD8C-4B0F-B2BD-9EFDD0F2D94B}" type="pres">
      <dgm:prSet presAssocID="{6BC0EB77-DE99-49E5-B68A-622AC0FDE69F}" presName="textBox5a" presStyleLbl="revTx" presStyleIdx="0" presStyleCnt="5">
        <dgm:presLayoutVars>
          <dgm:bulletEnabled val="1"/>
        </dgm:presLayoutVars>
      </dgm:prSet>
      <dgm:spPr/>
    </dgm:pt>
    <dgm:pt modelId="{FD6F5350-2602-4CD3-A7E3-3714E1F36239}" type="pres">
      <dgm:prSet presAssocID="{3DF42D1D-C64F-4B71-9997-4EF073754FA1}" presName="bullet5b" presStyleLbl="node1" presStyleIdx="1" presStyleCnt="5"/>
      <dgm:spPr/>
    </dgm:pt>
    <dgm:pt modelId="{441934B2-E143-489F-9B98-0EA7C442F635}" type="pres">
      <dgm:prSet presAssocID="{3DF42D1D-C64F-4B71-9997-4EF073754FA1}" presName="textBox5b" presStyleLbl="revTx" presStyleIdx="1" presStyleCnt="5">
        <dgm:presLayoutVars>
          <dgm:bulletEnabled val="1"/>
        </dgm:presLayoutVars>
      </dgm:prSet>
      <dgm:spPr/>
    </dgm:pt>
    <dgm:pt modelId="{84B7A607-18EA-42BA-8AC5-95DCC37039C7}" type="pres">
      <dgm:prSet presAssocID="{EA2EB407-9AAD-4E15-BC1F-93F9DC51874D}" presName="bullet5c" presStyleLbl="node1" presStyleIdx="2" presStyleCnt="5"/>
      <dgm:spPr/>
    </dgm:pt>
    <dgm:pt modelId="{98E4BE78-C65C-464C-9802-269E0513F2AA}" type="pres">
      <dgm:prSet presAssocID="{EA2EB407-9AAD-4E15-BC1F-93F9DC51874D}" presName="textBox5c" presStyleLbl="revTx" presStyleIdx="2" presStyleCnt="5">
        <dgm:presLayoutVars>
          <dgm:bulletEnabled val="1"/>
        </dgm:presLayoutVars>
      </dgm:prSet>
      <dgm:spPr/>
    </dgm:pt>
    <dgm:pt modelId="{F8BB6EC3-5EEB-4FFB-89D8-BE93AC1E5B8B}" type="pres">
      <dgm:prSet presAssocID="{04B4AA47-B540-453B-9852-BB37F4F03B78}" presName="bullet5d" presStyleLbl="node1" presStyleIdx="3" presStyleCnt="5"/>
      <dgm:spPr/>
    </dgm:pt>
    <dgm:pt modelId="{95ED579B-8FD5-4CF5-9D77-AAB9C4C0020F}" type="pres">
      <dgm:prSet presAssocID="{04B4AA47-B540-453B-9852-BB37F4F03B78}" presName="textBox5d" presStyleLbl="revTx" presStyleIdx="3" presStyleCnt="5">
        <dgm:presLayoutVars>
          <dgm:bulletEnabled val="1"/>
        </dgm:presLayoutVars>
      </dgm:prSet>
      <dgm:spPr/>
    </dgm:pt>
    <dgm:pt modelId="{F11E8AFF-1B61-4E9A-8CA6-CFD55409AE18}" type="pres">
      <dgm:prSet presAssocID="{D800C642-AAB3-4773-AA27-155E20BC99DA}" presName="bullet5e" presStyleLbl="node1" presStyleIdx="4" presStyleCnt="5"/>
      <dgm:spPr/>
    </dgm:pt>
    <dgm:pt modelId="{87683DA0-F967-4499-858F-6B9434F1C920}" type="pres">
      <dgm:prSet presAssocID="{D800C642-AAB3-4773-AA27-155E20BC99DA}" presName="textBox5e" presStyleLbl="revTx" presStyleIdx="4" presStyleCnt="5">
        <dgm:presLayoutVars>
          <dgm:bulletEnabled val="1"/>
        </dgm:presLayoutVars>
      </dgm:prSet>
      <dgm:spPr/>
    </dgm:pt>
  </dgm:ptLst>
  <dgm:cxnLst>
    <dgm:cxn modelId="{33189B01-3481-494B-AE53-4CD759D926EC}" type="presOf" srcId="{0D0B73CD-8D51-467F-B24C-BCDAE90E9753}" destId="{D682366B-DD8C-4B0F-B2BD-9EFDD0F2D94B}" srcOrd="0" destOrd="2" presId="urn:microsoft.com/office/officeart/2005/8/layout/arrow2"/>
    <dgm:cxn modelId="{1481F20E-3ED1-40C5-9A39-1A03F6DE3804}" type="presOf" srcId="{776950B4-0DBC-4B7B-B36A-09CA4A0737AB}" destId="{95ED579B-8FD5-4CF5-9D77-AAB9C4C0020F}" srcOrd="0" destOrd="2" presId="urn:microsoft.com/office/officeart/2005/8/layout/arrow2"/>
    <dgm:cxn modelId="{DBC8C510-0913-4D97-B28E-5A3E7B85F1BF}" type="presOf" srcId="{AB627F7D-014E-427E-891A-DA8502F60469}" destId="{441934B2-E143-489F-9B98-0EA7C442F635}" srcOrd="0" destOrd="4" presId="urn:microsoft.com/office/officeart/2005/8/layout/arrow2"/>
    <dgm:cxn modelId="{044BF413-DE09-479A-B33F-E8B1D75D3137}" srcId="{6BC0EB77-DE99-49E5-B68A-622AC0FDE69F}" destId="{ED5695B6-1AB7-469C-BC89-DE8341C29ED4}" srcOrd="0" destOrd="0" parTransId="{62E2D1E3-3E87-4507-897C-DC286937E35F}" sibTransId="{DA6B9397-637B-448E-B8EF-4381F39E6672}"/>
    <dgm:cxn modelId="{941AEA1A-76CA-404B-B88F-1FA98724990F}" srcId="{81DABC37-1C6A-4224-A897-159CDB88974D}" destId="{04B4AA47-B540-453B-9852-BB37F4F03B78}" srcOrd="3" destOrd="0" parTransId="{51C1DFDC-E2B2-430B-84F4-7DE05A6D54BB}" sibTransId="{DBB752D9-C599-4AF4-BF83-FFF7A6E880BA}"/>
    <dgm:cxn modelId="{492C9324-03E2-48CC-AF22-8FE010CFB2E7}" type="presOf" srcId="{7438E960-35E8-46CD-B47D-88CDB7D25896}" destId="{441934B2-E143-489F-9B98-0EA7C442F635}" srcOrd="0" destOrd="2" presId="urn:microsoft.com/office/officeart/2005/8/layout/arrow2"/>
    <dgm:cxn modelId="{3BDE5325-50F7-47E8-B6E1-CE12920B4897}" srcId="{3DF42D1D-C64F-4B71-9997-4EF073754FA1}" destId="{640A3BC1-AEC3-4DF3-B385-22300195AD2F}" srcOrd="2" destOrd="0" parTransId="{9CD6FE24-8C43-4E3E-BEB9-1735D6A48AE7}" sibTransId="{DCD78676-44E4-43C1-92C2-CD4D129E9D13}"/>
    <dgm:cxn modelId="{9D33FD28-3BED-44B4-B236-FE11366E2371}" srcId="{04B4AA47-B540-453B-9852-BB37F4F03B78}" destId="{776950B4-0DBC-4B7B-B36A-09CA4A0737AB}" srcOrd="1" destOrd="0" parTransId="{1A6CB566-A778-4EC7-BB5F-D83FA894373F}" sibTransId="{71C040A2-563A-4EE1-94F2-5C8B3ED885FD}"/>
    <dgm:cxn modelId="{34CB762F-F27C-416D-BD89-26338095C24C}" srcId="{04B4AA47-B540-453B-9852-BB37F4F03B78}" destId="{ECF4CC65-F86D-4317-BD62-8B0FC5B827DE}" srcOrd="0" destOrd="0" parTransId="{99488EED-27F2-40CB-8211-738E4039DA7C}" sibTransId="{0DFFE761-2039-49B6-8CC6-658546D9065B}"/>
    <dgm:cxn modelId="{303E765E-0C7F-4430-AC24-19966C2C900E}" srcId="{D800C642-AAB3-4773-AA27-155E20BC99DA}" destId="{3860E05E-A496-4714-A081-01861A08FD9C}" srcOrd="0" destOrd="0" parTransId="{839E9E63-E1E6-47DB-846A-BDD438A5B2FB}" sibTransId="{C653CD73-5397-46FD-AC1F-69FB85628CE0}"/>
    <dgm:cxn modelId="{F4E7BE5F-A314-40A1-A964-8819E5261CC6}" type="presOf" srcId="{EA2EB407-9AAD-4E15-BC1F-93F9DC51874D}" destId="{98E4BE78-C65C-464C-9802-269E0513F2AA}" srcOrd="0" destOrd="0" presId="urn:microsoft.com/office/officeart/2005/8/layout/arrow2"/>
    <dgm:cxn modelId="{2DE33660-56AF-4CCB-81B6-03BAADE22515}" type="presOf" srcId="{3860E05E-A496-4714-A081-01861A08FD9C}" destId="{87683DA0-F967-4499-858F-6B9434F1C920}" srcOrd="0" destOrd="1" presId="urn:microsoft.com/office/officeart/2005/8/layout/arrow2"/>
    <dgm:cxn modelId="{0F8F8B63-0F48-4833-8DDD-51974CF491A8}" type="presOf" srcId="{640A3BC1-AEC3-4DF3-B385-22300195AD2F}" destId="{441934B2-E143-489F-9B98-0EA7C442F635}" srcOrd="0" destOrd="3" presId="urn:microsoft.com/office/officeart/2005/8/layout/arrow2"/>
    <dgm:cxn modelId="{C149A066-AF61-469D-BBF3-B9911928C47F}" type="presOf" srcId="{F7FA2440-74C6-4A50-B4DC-4FB82A90EA37}" destId="{441934B2-E143-489F-9B98-0EA7C442F635}" srcOrd="0" destOrd="1" presId="urn:microsoft.com/office/officeart/2005/8/layout/arrow2"/>
    <dgm:cxn modelId="{02AE6249-1535-4059-AE32-CDB48C150A45}" type="presOf" srcId="{66FE50FB-CBCB-4C7A-96FD-6DA0606D4D32}" destId="{98E4BE78-C65C-464C-9802-269E0513F2AA}" srcOrd="0" destOrd="1" presId="urn:microsoft.com/office/officeart/2005/8/layout/arrow2"/>
    <dgm:cxn modelId="{8E313177-2714-4D59-A468-A228404C5CA6}" srcId="{81DABC37-1C6A-4224-A897-159CDB88974D}" destId="{D800C642-AAB3-4773-AA27-155E20BC99DA}" srcOrd="4" destOrd="0" parTransId="{1EFED359-AF6C-42BA-9997-6F7809830258}" sibTransId="{E7F77264-4DF6-4284-B797-5E79ACF210D5}"/>
    <dgm:cxn modelId="{DF6ADB79-5458-43B8-A808-4BEF78E2B67B}" type="presOf" srcId="{5B299DEE-4D1B-4C9E-ABEB-926737F47AB7}" destId="{D682366B-DD8C-4B0F-B2BD-9EFDD0F2D94B}" srcOrd="0" destOrd="3" presId="urn:microsoft.com/office/officeart/2005/8/layout/arrow2"/>
    <dgm:cxn modelId="{A16F9D80-DBBF-43BE-89CB-205126564850}" srcId="{EA2EB407-9AAD-4E15-BC1F-93F9DC51874D}" destId="{66FE50FB-CBCB-4C7A-96FD-6DA0606D4D32}" srcOrd="0" destOrd="0" parTransId="{69B99315-4FFB-4764-B122-4FF255810182}" sibTransId="{4817E296-2A44-4423-87EF-A5AE51F81473}"/>
    <dgm:cxn modelId="{C6B45D8D-C146-44CA-AFB6-23323E714239}" srcId="{81DABC37-1C6A-4224-A897-159CDB88974D}" destId="{EA2EB407-9AAD-4E15-BC1F-93F9DC51874D}" srcOrd="2" destOrd="0" parTransId="{B93C9C9D-AF3F-43C3-93D3-EED04E54D7F8}" sibTransId="{8EEB5442-8A64-4A24-AF7A-88884216C9FD}"/>
    <dgm:cxn modelId="{214B0394-B620-4F4D-AF35-CAEA25F2CFE1}" srcId="{3DF42D1D-C64F-4B71-9997-4EF073754FA1}" destId="{AB627F7D-014E-427E-891A-DA8502F60469}" srcOrd="3" destOrd="0" parTransId="{B20038C1-AA75-4399-A356-84379C137F61}" sibTransId="{D099E6E3-63D5-4845-A510-3DF92514B5F6}"/>
    <dgm:cxn modelId="{55767E99-4628-4981-BC7B-CCACBB3725F8}" type="presOf" srcId="{6BC0EB77-DE99-49E5-B68A-622AC0FDE69F}" destId="{D682366B-DD8C-4B0F-B2BD-9EFDD0F2D94B}" srcOrd="0" destOrd="0" presId="urn:microsoft.com/office/officeart/2005/8/layout/arrow2"/>
    <dgm:cxn modelId="{80A2EB9C-BB4D-4CFE-9FD3-0D020877D8F6}" srcId="{EA2EB407-9AAD-4E15-BC1F-93F9DC51874D}" destId="{981B65E5-B724-4B92-AAAD-B215E4C06153}" srcOrd="1" destOrd="0" parTransId="{B95E0DDA-D140-49B3-980A-8A6C7029636B}" sibTransId="{FAECF989-A54A-4A6A-9041-CB064D37D073}"/>
    <dgm:cxn modelId="{17D5C49F-1D14-4DEA-A664-4823E549BEA0}" type="presOf" srcId="{04B4AA47-B540-453B-9852-BB37F4F03B78}" destId="{95ED579B-8FD5-4CF5-9D77-AAB9C4C0020F}" srcOrd="0" destOrd="0" presId="urn:microsoft.com/office/officeart/2005/8/layout/arrow2"/>
    <dgm:cxn modelId="{79F7BFAF-10F1-4B9E-8C82-5E7A3CF5754A}" type="presOf" srcId="{ED5695B6-1AB7-469C-BC89-DE8341C29ED4}" destId="{D682366B-DD8C-4B0F-B2BD-9EFDD0F2D94B}" srcOrd="0" destOrd="1" presId="urn:microsoft.com/office/officeart/2005/8/layout/arrow2"/>
    <dgm:cxn modelId="{B9C28EB1-F96D-4FC5-AE0B-1211BFBD7737}" srcId="{6BC0EB77-DE99-49E5-B68A-622AC0FDE69F}" destId="{5B299DEE-4D1B-4C9E-ABEB-926737F47AB7}" srcOrd="2" destOrd="0" parTransId="{4FBF3228-67CC-4E3D-B527-74AF5299DCAC}" sibTransId="{E701DE52-6985-4817-9935-60D98EAFB709}"/>
    <dgm:cxn modelId="{A448F5B1-4323-4D55-88AB-8822FAA7D95A}" type="presOf" srcId="{18E3A9B6-0040-4874-8FB6-F17056AAC711}" destId="{D682366B-DD8C-4B0F-B2BD-9EFDD0F2D94B}" srcOrd="0" destOrd="4" presId="urn:microsoft.com/office/officeart/2005/8/layout/arrow2"/>
    <dgm:cxn modelId="{9AC8E5B2-C235-461E-978C-EA050C7CE2A6}" type="presOf" srcId="{ECF4CC65-F86D-4317-BD62-8B0FC5B827DE}" destId="{95ED579B-8FD5-4CF5-9D77-AAB9C4C0020F}" srcOrd="0" destOrd="1" presId="urn:microsoft.com/office/officeart/2005/8/layout/arrow2"/>
    <dgm:cxn modelId="{C2C397BA-DE92-4C72-97E3-AE6551940B9A}" type="presOf" srcId="{3DF42D1D-C64F-4B71-9997-4EF073754FA1}" destId="{441934B2-E143-489F-9B98-0EA7C442F635}" srcOrd="0" destOrd="0" presId="urn:microsoft.com/office/officeart/2005/8/layout/arrow2"/>
    <dgm:cxn modelId="{6A5009BC-8DE6-412E-AF54-4644CE344D1E}" srcId="{3DF42D1D-C64F-4B71-9997-4EF073754FA1}" destId="{7438E960-35E8-46CD-B47D-88CDB7D25896}" srcOrd="1" destOrd="0" parTransId="{C93E41F1-CB4A-4844-A051-83A28C4A5215}" sibTransId="{FC18E540-45F7-43ED-8C8E-27FF1ED6C832}"/>
    <dgm:cxn modelId="{C9BE56BD-F977-4DBB-94D1-E76AC62A2CB7}" srcId="{81DABC37-1C6A-4224-A897-159CDB88974D}" destId="{3DF42D1D-C64F-4B71-9997-4EF073754FA1}" srcOrd="1" destOrd="0" parTransId="{DC4D0C5C-1EBA-417F-BC86-601BBFC2AEEF}" sibTransId="{D2294A0B-2FD7-4423-81E4-D76DCEE6130F}"/>
    <dgm:cxn modelId="{12D4BECB-6657-461F-A622-C177A193610F}" srcId="{81DABC37-1C6A-4224-A897-159CDB88974D}" destId="{6BC0EB77-DE99-49E5-B68A-622AC0FDE69F}" srcOrd="0" destOrd="0" parTransId="{11B3E4E1-8DB8-43FC-A204-94AD7E2742C6}" sibTransId="{857EF696-37C7-4DFE-A5B1-112053752129}"/>
    <dgm:cxn modelId="{6A20C0D3-40C3-4322-A3E7-E14ED2DDF84C}" srcId="{3DF42D1D-C64F-4B71-9997-4EF073754FA1}" destId="{F7FA2440-74C6-4A50-B4DC-4FB82A90EA37}" srcOrd="0" destOrd="0" parTransId="{D9BD084A-C960-4356-A372-8D6F7AF3221D}" sibTransId="{C5809FFE-07AF-4673-9CCA-86DF58C24496}"/>
    <dgm:cxn modelId="{5F414ED5-734F-41B6-805C-FDD57B8CAE99}" type="presOf" srcId="{D800C642-AAB3-4773-AA27-155E20BC99DA}" destId="{87683DA0-F967-4499-858F-6B9434F1C920}" srcOrd="0" destOrd="0" presId="urn:microsoft.com/office/officeart/2005/8/layout/arrow2"/>
    <dgm:cxn modelId="{C44D41D6-2B2D-4A77-8A06-14E04E81F577}" type="presOf" srcId="{81DABC37-1C6A-4224-A897-159CDB88974D}" destId="{963D36E1-2BC8-4494-9ECA-26412DEFA125}" srcOrd="0" destOrd="0" presId="urn:microsoft.com/office/officeart/2005/8/layout/arrow2"/>
    <dgm:cxn modelId="{2B62EFE7-AAC2-4FF3-B139-45880C9317E4}" type="presOf" srcId="{981B65E5-B724-4B92-AAAD-B215E4C06153}" destId="{98E4BE78-C65C-464C-9802-269E0513F2AA}" srcOrd="0" destOrd="2" presId="urn:microsoft.com/office/officeart/2005/8/layout/arrow2"/>
    <dgm:cxn modelId="{6CC47AF2-33D4-4F46-926C-B41CC3D3BFA6}" srcId="{6BC0EB77-DE99-49E5-B68A-622AC0FDE69F}" destId="{18E3A9B6-0040-4874-8FB6-F17056AAC711}" srcOrd="3" destOrd="0" parTransId="{D0D31096-CEB4-4168-AE53-F547A08F6B9A}" sibTransId="{1297D4AD-2C3D-42B0-B9D5-AF5B9AD12A1A}"/>
    <dgm:cxn modelId="{53F7C1FB-0BD7-4189-8F15-02688986E5C1}" srcId="{6BC0EB77-DE99-49E5-B68A-622AC0FDE69F}" destId="{0D0B73CD-8D51-467F-B24C-BCDAE90E9753}" srcOrd="1" destOrd="0" parTransId="{DD2963BA-8AEE-4ECA-9F63-FA7A9C15A56E}" sibTransId="{D571774F-5622-4460-88E6-C6655AAE7F03}"/>
    <dgm:cxn modelId="{31023B95-B75B-4475-9788-BE5864813E7A}" type="presParOf" srcId="{963D36E1-2BC8-4494-9ECA-26412DEFA125}" destId="{9B030D84-FC8A-4B89-B428-18D770F8F9A6}" srcOrd="0" destOrd="0" presId="urn:microsoft.com/office/officeart/2005/8/layout/arrow2"/>
    <dgm:cxn modelId="{E953B9F7-9671-4088-82F5-D5700D5D1060}" type="presParOf" srcId="{963D36E1-2BC8-4494-9ECA-26412DEFA125}" destId="{E9D2F110-3BFD-4BFA-B1E7-CBEEFB3369A0}" srcOrd="1" destOrd="0" presId="urn:microsoft.com/office/officeart/2005/8/layout/arrow2"/>
    <dgm:cxn modelId="{5F3B2ED7-0155-42B8-A043-1ED75DAB7613}" type="presParOf" srcId="{E9D2F110-3BFD-4BFA-B1E7-CBEEFB3369A0}" destId="{291E27EB-B56F-4C8B-9F37-57BA271C00EE}" srcOrd="0" destOrd="0" presId="urn:microsoft.com/office/officeart/2005/8/layout/arrow2"/>
    <dgm:cxn modelId="{5441B1C6-7ABC-4290-8461-B81143DB8BF9}" type="presParOf" srcId="{E9D2F110-3BFD-4BFA-B1E7-CBEEFB3369A0}" destId="{D682366B-DD8C-4B0F-B2BD-9EFDD0F2D94B}" srcOrd="1" destOrd="0" presId="urn:microsoft.com/office/officeart/2005/8/layout/arrow2"/>
    <dgm:cxn modelId="{E0B9887A-3D28-46CC-BF90-FE5F1782E888}" type="presParOf" srcId="{E9D2F110-3BFD-4BFA-B1E7-CBEEFB3369A0}" destId="{FD6F5350-2602-4CD3-A7E3-3714E1F36239}" srcOrd="2" destOrd="0" presId="urn:microsoft.com/office/officeart/2005/8/layout/arrow2"/>
    <dgm:cxn modelId="{8DFA6233-A369-4046-A338-0E975677064A}" type="presParOf" srcId="{E9D2F110-3BFD-4BFA-B1E7-CBEEFB3369A0}" destId="{441934B2-E143-489F-9B98-0EA7C442F635}" srcOrd="3" destOrd="0" presId="urn:microsoft.com/office/officeart/2005/8/layout/arrow2"/>
    <dgm:cxn modelId="{ABC91795-8055-4B11-B8EE-517FD62CDF5D}" type="presParOf" srcId="{E9D2F110-3BFD-4BFA-B1E7-CBEEFB3369A0}" destId="{84B7A607-18EA-42BA-8AC5-95DCC37039C7}" srcOrd="4" destOrd="0" presId="urn:microsoft.com/office/officeart/2005/8/layout/arrow2"/>
    <dgm:cxn modelId="{C5593AC3-4FF3-4229-840A-BD95D3866148}" type="presParOf" srcId="{E9D2F110-3BFD-4BFA-B1E7-CBEEFB3369A0}" destId="{98E4BE78-C65C-464C-9802-269E0513F2AA}" srcOrd="5" destOrd="0" presId="urn:microsoft.com/office/officeart/2005/8/layout/arrow2"/>
    <dgm:cxn modelId="{6DCAA909-5339-4531-B4D8-46FC47084527}" type="presParOf" srcId="{E9D2F110-3BFD-4BFA-B1E7-CBEEFB3369A0}" destId="{F8BB6EC3-5EEB-4FFB-89D8-BE93AC1E5B8B}" srcOrd="6" destOrd="0" presId="urn:microsoft.com/office/officeart/2005/8/layout/arrow2"/>
    <dgm:cxn modelId="{EB7D93A9-A406-4F85-9684-C21C621955AA}" type="presParOf" srcId="{E9D2F110-3BFD-4BFA-B1E7-CBEEFB3369A0}" destId="{95ED579B-8FD5-4CF5-9D77-AAB9C4C0020F}" srcOrd="7" destOrd="0" presId="urn:microsoft.com/office/officeart/2005/8/layout/arrow2"/>
    <dgm:cxn modelId="{F464AFE5-BFF5-4302-80CF-1E42A664A574}" type="presParOf" srcId="{E9D2F110-3BFD-4BFA-B1E7-CBEEFB3369A0}" destId="{F11E8AFF-1B61-4E9A-8CA6-CFD55409AE18}" srcOrd="8" destOrd="0" presId="urn:microsoft.com/office/officeart/2005/8/layout/arrow2"/>
    <dgm:cxn modelId="{C2FA6556-F7A0-43B9-9B44-58A605CD16C7}" type="presParOf" srcId="{E9D2F110-3BFD-4BFA-B1E7-CBEEFB3369A0}" destId="{87683DA0-F967-4499-858F-6B9434F1C920}"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7801D9-71C8-4683-A83E-EADB72A676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4396C2-2B88-48A2-8C44-BF54C84C0600}">
      <dgm:prSet/>
      <dgm:spPr/>
      <dgm:t>
        <a:bodyPr/>
        <a:lstStyle/>
        <a:p>
          <a:pPr>
            <a:lnSpc>
              <a:spcPct val="100000"/>
            </a:lnSpc>
          </a:pPr>
          <a:r>
            <a:rPr lang="en-US" baseline="0"/>
            <a:t>Coffee lover</a:t>
          </a:r>
          <a:endParaRPr lang="en-US"/>
        </a:p>
      </dgm:t>
    </dgm:pt>
    <dgm:pt modelId="{3F07FE73-79A7-45BE-B3C8-203A509F3E7A}" type="parTrans" cxnId="{DA6F082E-9B2C-49E6-B48C-68920AE7113B}">
      <dgm:prSet/>
      <dgm:spPr/>
      <dgm:t>
        <a:bodyPr/>
        <a:lstStyle/>
        <a:p>
          <a:endParaRPr lang="en-US"/>
        </a:p>
      </dgm:t>
    </dgm:pt>
    <dgm:pt modelId="{BB1B60CA-CBD9-4830-93DA-EA73CB4244C2}" type="sibTrans" cxnId="{DA6F082E-9B2C-49E6-B48C-68920AE7113B}">
      <dgm:prSet/>
      <dgm:spPr/>
      <dgm:t>
        <a:bodyPr/>
        <a:lstStyle/>
        <a:p>
          <a:endParaRPr lang="en-US"/>
        </a:p>
      </dgm:t>
    </dgm:pt>
    <dgm:pt modelId="{9D476C42-E902-451F-982D-0BBCBA0856F8}">
      <dgm:prSet/>
      <dgm:spPr/>
      <dgm:t>
        <a:bodyPr/>
        <a:lstStyle/>
        <a:p>
          <a:pPr>
            <a:lnSpc>
              <a:spcPct val="100000"/>
            </a:lnSpc>
          </a:pPr>
          <a:r>
            <a:rPr lang="en-US" baseline="0"/>
            <a:t>Students (70,000 at U of M, U of W, Red river college)</a:t>
          </a:r>
          <a:endParaRPr lang="en-US"/>
        </a:p>
      </dgm:t>
    </dgm:pt>
    <dgm:pt modelId="{1D86A72D-8677-4F70-AB28-EB26DB4BB71F}" type="parTrans" cxnId="{2FEC0A96-AB2B-4BC6-A528-C318CF54CBFC}">
      <dgm:prSet/>
      <dgm:spPr/>
      <dgm:t>
        <a:bodyPr/>
        <a:lstStyle/>
        <a:p>
          <a:endParaRPr lang="en-US"/>
        </a:p>
      </dgm:t>
    </dgm:pt>
    <dgm:pt modelId="{1BA63861-6034-47FF-8F5E-C78DEA51E54D}" type="sibTrans" cxnId="{2FEC0A96-AB2B-4BC6-A528-C318CF54CBFC}">
      <dgm:prSet/>
      <dgm:spPr/>
      <dgm:t>
        <a:bodyPr/>
        <a:lstStyle/>
        <a:p>
          <a:endParaRPr lang="en-US"/>
        </a:p>
      </dgm:t>
    </dgm:pt>
    <dgm:pt modelId="{8FB786E8-248F-4A09-A52D-5F1E8756CCE5}">
      <dgm:prSet/>
      <dgm:spPr/>
      <dgm:t>
        <a:bodyPr/>
        <a:lstStyle/>
        <a:p>
          <a:pPr>
            <a:lnSpc>
              <a:spcPct val="100000"/>
            </a:lnSpc>
          </a:pPr>
          <a:r>
            <a:rPr lang="en-US" baseline="0"/>
            <a:t>workers(90,000 ~ 100,000)</a:t>
          </a:r>
          <a:endParaRPr lang="en-US"/>
        </a:p>
      </dgm:t>
    </dgm:pt>
    <dgm:pt modelId="{C891B3C6-CE90-4D4D-BA53-F8E4642D88DF}" type="parTrans" cxnId="{1BDD6F36-E7E8-487B-885D-A24A222E126F}">
      <dgm:prSet/>
      <dgm:spPr/>
      <dgm:t>
        <a:bodyPr/>
        <a:lstStyle/>
        <a:p>
          <a:endParaRPr lang="en-US"/>
        </a:p>
      </dgm:t>
    </dgm:pt>
    <dgm:pt modelId="{03B7020A-4A7B-42B8-A934-611DE5ECB7F1}" type="sibTrans" cxnId="{1BDD6F36-E7E8-487B-885D-A24A222E126F}">
      <dgm:prSet/>
      <dgm:spPr/>
      <dgm:t>
        <a:bodyPr/>
        <a:lstStyle/>
        <a:p>
          <a:endParaRPr lang="en-US"/>
        </a:p>
      </dgm:t>
    </dgm:pt>
    <dgm:pt modelId="{9A70B063-8998-433F-829D-14949C64AC3E}">
      <dgm:prSet/>
      <dgm:spPr/>
      <dgm:t>
        <a:bodyPr/>
        <a:lstStyle/>
        <a:p>
          <a:pPr>
            <a:lnSpc>
              <a:spcPct val="100000"/>
            </a:lnSpc>
          </a:pPr>
          <a:r>
            <a:rPr lang="en-US" baseline="0"/>
            <a:t>Anyone who need Beverages</a:t>
          </a:r>
          <a:endParaRPr lang="en-US"/>
        </a:p>
      </dgm:t>
    </dgm:pt>
    <dgm:pt modelId="{00ED16BA-BDF4-44E3-8B2A-1F6B545486FA}" type="parTrans" cxnId="{039023E2-91CB-4C08-9073-C52F6A12400A}">
      <dgm:prSet/>
      <dgm:spPr/>
      <dgm:t>
        <a:bodyPr/>
        <a:lstStyle/>
        <a:p>
          <a:endParaRPr lang="en-US"/>
        </a:p>
      </dgm:t>
    </dgm:pt>
    <dgm:pt modelId="{363CEB24-B3BB-4CBF-BCC2-31A582B9CF08}" type="sibTrans" cxnId="{039023E2-91CB-4C08-9073-C52F6A12400A}">
      <dgm:prSet/>
      <dgm:spPr/>
      <dgm:t>
        <a:bodyPr/>
        <a:lstStyle/>
        <a:p>
          <a:endParaRPr lang="en-US"/>
        </a:p>
      </dgm:t>
    </dgm:pt>
    <dgm:pt modelId="{F2D5B18C-29CB-41C5-92D3-1DC639BB9176}" type="pres">
      <dgm:prSet presAssocID="{A87801D9-71C8-4683-A83E-EADB72A67603}" presName="root" presStyleCnt="0">
        <dgm:presLayoutVars>
          <dgm:dir/>
          <dgm:resizeHandles val="exact"/>
        </dgm:presLayoutVars>
      </dgm:prSet>
      <dgm:spPr/>
    </dgm:pt>
    <dgm:pt modelId="{2574A0F8-3D59-41EB-9CE4-D4556D5BEA38}" type="pres">
      <dgm:prSet presAssocID="{764396C2-2B88-48A2-8C44-BF54C84C0600}" presName="compNode" presStyleCnt="0"/>
      <dgm:spPr/>
    </dgm:pt>
    <dgm:pt modelId="{067F3593-5B81-4DE6-9C78-3D5C36E72F27}" type="pres">
      <dgm:prSet presAssocID="{764396C2-2B88-48A2-8C44-BF54C84C0600}" presName="bgRect" presStyleLbl="bgShp" presStyleIdx="0" presStyleCnt="4"/>
      <dgm:spPr/>
    </dgm:pt>
    <dgm:pt modelId="{722B1C93-D196-4C22-9782-523C80FFAFC8}" type="pres">
      <dgm:prSet presAssocID="{764396C2-2B88-48A2-8C44-BF54C84C060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6527BF6D-1E8A-453E-BD04-9AE2726F5463}" type="pres">
      <dgm:prSet presAssocID="{764396C2-2B88-48A2-8C44-BF54C84C0600}" presName="spaceRect" presStyleCnt="0"/>
      <dgm:spPr/>
    </dgm:pt>
    <dgm:pt modelId="{BA52646A-5837-4038-9B58-7DBE2504E39E}" type="pres">
      <dgm:prSet presAssocID="{764396C2-2B88-48A2-8C44-BF54C84C0600}" presName="parTx" presStyleLbl="revTx" presStyleIdx="0" presStyleCnt="4">
        <dgm:presLayoutVars>
          <dgm:chMax val="0"/>
          <dgm:chPref val="0"/>
        </dgm:presLayoutVars>
      </dgm:prSet>
      <dgm:spPr/>
    </dgm:pt>
    <dgm:pt modelId="{D0183D78-89F0-40D7-AA61-9C1210B74949}" type="pres">
      <dgm:prSet presAssocID="{BB1B60CA-CBD9-4830-93DA-EA73CB4244C2}" presName="sibTrans" presStyleCnt="0"/>
      <dgm:spPr/>
    </dgm:pt>
    <dgm:pt modelId="{41A60F4F-2A9A-400F-8133-4BF05F296E5A}" type="pres">
      <dgm:prSet presAssocID="{9D476C42-E902-451F-982D-0BBCBA0856F8}" presName="compNode" presStyleCnt="0"/>
      <dgm:spPr/>
    </dgm:pt>
    <dgm:pt modelId="{8D4AA37E-B726-4104-991C-DCE52DD717A1}" type="pres">
      <dgm:prSet presAssocID="{9D476C42-E902-451F-982D-0BBCBA0856F8}" presName="bgRect" presStyleLbl="bgShp" presStyleIdx="1" presStyleCnt="4"/>
      <dgm:spPr/>
    </dgm:pt>
    <dgm:pt modelId="{ED6BFF36-4D3B-4F6E-A77A-F7DC057948FB}" type="pres">
      <dgm:prSet presAssocID="{9D476C42-E902-451F-982D-0BBCBA0856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438D0005-B955-45EC-AC12-DA1D1FD0994E}" type="pres">
      <dgm:prSet presAssocID="{9D476C42-E902-451F-982D-0BBCBA0856F8}" presName="spaceRect" presStyleCnt="0"/>
      <dgm:spPr/>
    </dgm:pt>
    <dgm:pt modelId="{A2F6E03A-417E-419C-8787-9CBD71115CF3}" type="pres">
      <dgm:prSet presAssocID="{9D476C42-E902-451F-982D-0BBCBA0856F8}" presName="parTx" presStyleLbl="revTx" presStyleIdx="1" presStyleCnt="4">
        <dgm:presLayoutVars>
          <dgm:chMax val="0"/>
          <dgm:chPref val="0"/>
        </dgm:presLayoutVars>
      </dgm:prSet>
      <dgm:spPr/>
    </dgm:pt>
    <dgm:pt modelId="{B9F6EA73-9C90-4526-A29E-4D363D09B53C}" type="pres">
      <dgm:prSet presAssocID="{1BA63861-6034-47FF-8F5E-C78DEA51E54D}" presName="sibTrans" presStyleCnt="0"/>
      <dgm:spPr/>
    </dgm:pt>
    <dgm:pt modelId="{77BF3277-60D8-47D6-9818-02D20EA16462}" type="pres">
      <dgm:prSet presAssocID="{8FB786E8-248F-4A09-A52D-5F1E8756CCE5}" presName="compNode" presStyleCnt="0"/>
      <dgm:spPr/>
    </dgm:pt>
    <dgm:pt modelId="{7EC16951-626A-46E4-87C5-E16A055C7494}" type="pres">
      <dgm:prSet presAssocID="{8FB786E8-248F-4A09-A52D-5F1E8756CCE5}" presName="bgRect" presStyleLbl="bgShp" presStyleIdx="2" presStyleCnt="4"/>
      <dgm:spPr/>
    </dgm:pt>
    <dgm:pt modelId="{F0B4DC4E-1C6E-45C6-A25C-872FDFAA1FF7}" type="pres">
      <dgm:prSet presAssocID="{8FB786E8-248F-4A09-A52D-5F1E8756CCE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EDA29CDC-7D72-4DBA-A9A1-8B302278CA7C}" type="pres">
      <dgm:prSet presAssocID="{8FB786E8-248F-4A09-A52D-5F1E8756CCE5}" presName="spaceRect" presStyleCnt="0"/>
      <dgm:spPr/>
    </dgm:pt>
    <dgm:pt modelId="{9F4253CC-3E46-4D7E-9178-5F5AC447935F}" type="pres">
      <dgm:prSet presAssocID="{8FB786E8-248F-4A09-A52D-5F1E8756CCE5}" presName="parTx" presStyleLbl="revTx" presStyleIdx="2" presStyleCnt="4">
        <dgm:presLayoutVars>
          <dgm:chMax val="0"/>
          <dgm:chPref val="0"/>
        </dgm:presLayoutVars>
      </dgm:prSet>
      <dgm:spPr/>
    </dgm:pt>
    <dgm:pt modelId="{E484B437-4D62-4BAE-963D-2A3BF2FE1409}" type="pres">
      <dgm:prSet presAssocID="{03B7020A-4A7B-42B8-A934-611DE5ECB7F1}" presName="sibTrans" presStyleCnt="0"/>
      <dgm:spPr/>
    </dgm:pt>
    <dgm:pt modelId="{1462B784-A77B-4E50-B31A-5D64AB62B580}" type="pres">
      <dgm:prSet presAssocID="{9A70B063-8998-433F-829D-14949C64AC3E}" presName="compNode" presStyleCnt="0"/>
      <dgm:spPr/>
    </dgm:pt>
    <dgm:pt modelId="{B5BD83D8-0F56-4F92-AF17-0B42FC73E77C}" type="pres">
      <dgm:prSet presAssocID="{9A70B063-8998-433F-829D-14949C64AC3E}" presName="bgRect" presStyleLbl="bgShp" presStyleIdx="3" presStyleCnt="4"/>
      <dgm:spPr/>
    </dgm:pt>
    <dgm:pt modelId="{87F6217D-E935-41FD-BD50-637F6608F6A9}" type="pres">
      <dgm:prSet presAssocID="{9A70B063-8998-433F-829D-14949C64AC3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1ED2B669-69FA-4D49-B572-6F2DF7A5B6BF}" type="pres">
      <dgm:prSet presAssocID="{9A70B063-8998-433F-829D-14949C64AC3E}" presName="spaceRect" presStyleCnt="0"/>
      <dgm:spPr/>
    </dgm:pt>
    <dgm:pt modelId="{61FFDF8D-327B-47E5-88AF-898CFBACB35B}" type="pres">
      <dgm:prSet presAssocID="{9A70B063-8998-433F-829D-14949C64AC3E}" presName="parTx" presStyleLbl="revTx" presStyleIdx="3" presStyleCnt="4">
        <dgm:presLayoutVars>
          <dgm:chMax val="0"/>
          <dgm:chPref val="0"/>
        </dgm:presLayoutVars>
      </dgm:prSet>
      <dgm:spPr/>
    </dgm:pt>
  </dgm:ptLst>
  <dgm:cxnLst>
    <dgm:cxn modelId="{4A8A9B09-E028-4706-8E33-2FC672C7F74F}" type="presOf" srcId="{9D476C42-E902-451F-982D-0BBCBA0856F8}" destId="{A2F6E03A-417E-419C-8787-9CBD71115CF3}" srcOrd="0" destOrd="0" presId="urn:microsoft.com/office/officeart/2018/2/layout/IconVerticalSolidList"/>
    <dgm:cxn modelId="{A2865B20-BA51-47E6-B100-4224E5D8984B}" type="presOf" srcId="{8FB786E8-248F-4A09-A52D-5F1E8756CCE5}" destId="{9F4253CC-3E46-4D7E-9178-5F5AC447935F}" srcOrd="0" destOrd="0" presId="urn:microsoft.com/office/officeart/2018/2/layout/IconVerticalSolidList"/>
    <dgm:cxn modelId="{DA6F082E-9B2C-49E6-B48C-68920AE7113B}" srcId="{A87801D9-71C8-4683-A83E-EADB72A67603}" destId="{764396C2-2B88-48A2-8C44-BF54C84C0600}" srcOrd="0" destOrd="0" parTransId="{3F07FE73-79A7-45BE-B3C8-203A509F3E7A}" sibTransId="{BB1B60CA-CBD9-4830-93DA-EA73CB4244C2}"/>
    <dgm:cxn modelId="{EB82032F-42B4-4BA9-8387-4D8F07403B7A}" type="presOf" srcId="{A87801D9-71C8-4683-A83E-EADB72A67603}" destId="{F2D5B18C-29CB-41C5-92D3-1DC639BB9176}" srcOrd="0" destOrd="0" presId="urn:microsoft.com/office/officeart/2018/2/layout/IconVerticalSolidList"/>
    <dgm:cxn modelId="{1BDD6F36-E7E8-487B-885D-A24A222E126F}" srcId="{A87801D9-71C8-4683-A83E-EADB72A67603}" destId="{8FB786E8-248F-4A09-A52D-5F1E8756CCE5}" srcOrd="2" destOrd="0" parTransId="{C891B3C6-CE90-4D4D-BA53-F8E4642D88DF}" sibTransId="{03B7020A-4A7B-42B8-A934-611DE5ECB7F1}"/>
    <dgm:cxn modelId="{276E7D6D-923A-4AA3-8B68-91EB7A7C494B}" type="presOf" srcId="{764396C2-2B88-48A2-8C44-BF54C84C0600}" destId="{BA52646A-5837-4038-9B58-7DBE2504E39E}" srcOrd="0" destOrd="0" presId="urn:microsoft.com/office/officeart/2018/2/layout/IconVerticalSolidList"/>
    <dgm:cxn modelId="{2FEC0A96-AB2B-4BC6-A528-C318CF54CBFC}" srcId="{A87801D9-71C8-4683-A83E-EADB72A67603}" destId="{9D476C42-E902-451F-982D-0BBCBA0856F8}" srcOrd="1" destOrd="0" parTransId="{1D86A72D-8677-4F70-AB28-EB26DB4BB71F}" sibTransId="{1BA63861-6034-47FF-8F5E-C78DEA51E54D}"/>
    <dgm:cxn modelId="{B1369BAA-D38D-4680-8AAE-27BF0F3AE393}" type="presOf" srcId="{9A70B063-8998-433F-829D-14949C64AC3E}" destId="{61FFDF8D-327B-47E5-88AF-898CFBACB35B}" srcOrd="0" destOrd="0" presId="urn:microsoft.com/office/officeart/2018/2/layout/IconVerticalSolidList"/>
    <dgm:cxn modelId="{039023E2-91CB-4C08-9073-C52F6A12400A}" srcId="{A87801D9-71C8-4683-A83E-EADB72A67603}" destId="{9A70B063-8998-433F-829D-14949C64AC3E}" srcOrd="3" destOrd="0" parTransId="{00ED16BA-BDF4-44E3-8B2A-1F6B545486FA}" sibTransId="{363CEB24-B3BB-4CBF-BCC2-31A582B9CF08}"/>
    <dgm:cxn modelId="{B82BFE83-D7F1-4E39-9906-FD71748D7993}" type="presParOf" srcId="{F2D5B18C-29CB-41C5-92D3-1DC639BB9176}" destId="{2574A0F8-3D59-41EB-9CE4-D4556D5BEA38}" srcOrd="0" destOrd="0" presId="urn:microsoft.com/office/officeart/2018/2/layout/IconVerticalSolidList"/>
    <dgm:cxn modelId="{2C94D14C-1C1C-4192-A353-6509CD4C762F}" type="presParOf" srcId="{2574A0F8-3D59-41EB-9CE4-D4556D5BEA38}" destId="{067F3593-5B81-4DE6-9C78-3D5C36E72F27}" srcOrd="0" destOrd="0" presId="urn:microsoft.com/office/officeart/2018/2/layout/IconVerticalSolidList"/>
    <dgm:cxn modelId="{94F84839-E53E-435B-B22C-CA2446E00C38}" type="presParOf" srcId="{2574A0F8-3D59-41EB-9CE4-D4556D5BEA38}" destId="{722B1C93-D196-4C22-9782-523C80FFAFC8}" srcOrd="1" destOrd="0" presId="urn:microsoft.com/office/officeart/2018/2/layout/IconVerticalSolidList"/>
    <dgm:cxn modelId="{B8CC8765-A625-4472-A833-D301F131BEDE}" type="presParOf" srcId="{2574A0F8-3D59-41EB-9CE4-D4556D5BEA38}" destId="{6527BF6D-1E8A-453E-BD04-9AE2726F5463}" srcOrd="2" destOrd="0" presId="urn:microsoft.com/office/officeart/2018/2/layout/IconVerticalSolidList"/>
    <dgm:cxn modelId="{50D0ED0B-C74B-4A76-B7F5-52259720B4CE}" type="presParOf" srcId="{2574A0F8-3D59-41EB-9CE4-D4556D5BEA38}" destId="{BA52646A-5837-4038-9B58-7DBE2504E39E}" srcOrd="3" destOrd="0" presId="urn:microsoft.com/office/officeart/2018/2/layout/IconVerticalSolidList"/>
    <dgm:cxn modelId="{E6AFBD14-D8A7-436E-B752-65E6DDF689D0}" type="presParOf" srcId="{F2D5B18C-29CB-41C5-92D3-1DC639BB9176}" destId="{D0183D78-89F0-40D7-AA61-9C1210B74949}" srcOrd="1" destOrd="0" presId="urn:microsoft.com/office/officeart/2018/2/layout/IconVerticalSolidList"/>
    <dgm:cxn modelId="{D8CAC589-52C6-4DCE-87F7-C84B33BF85A5}" type="presParOf" srcId="{F2D5B18C-29CB-41C5-92D3-1DC639BB9176}" destId="{41A60F4F-2A9A-400F-8133-4BF05F296E5A}" srcOrd="2" destOrd="0" presId="urn:microsoft.com/office/officeart/2018/2/layout/IconVerticalSolidList"/>
    <dgm:cxn modelId="{724C3BEB-E493-4DF5-A214-7995FC23938B}" type="presParOf" srcId="{41A60F4F-2A9A-400F-8133-4BF05F296E5A}" destId="{8D4AA37E-B726-4104-991C-DCE52DD717A1}" srcOrd="0" destOrd="0" presId="urn:microsoft.com/office/officeart/2018/2/layout/IconVerticalSolidList"/>
    <dgm:cxn modelId="{4AF0FA72-C1CE-422C-A5E8-FC858B44215B}" type="presParOf" srcId="{41A60F4F-2A9A-400F-8133-4BF05F296E5A}" destId="{ED6BFF36-4D3B-4F6E-A77A-F7DC057948FB}" srcOrd="1" destOrd="0" presId="urn:microsoft.com/office/officeart/2018/2/layout/IconVerticalSolidList"/>
    <dgm:cxn modelId="{89317E1C-BF29-4A08-9300-7D9BD1FD086C}" type="presParOf" srcId="{41A60F4F-2A9A-400F-8133-4BF05F296E5A}" destId="{438D0005-B955-45EC-AC12-DA1D1FD0994E}" srcOrd="2" destOrd="0" presId="urn:microsoft.com/office/officeart/2018/2/layout/IconVerticalSolidList"/>
    <dgm:cxn modelId="{797AE2A6-3AA5-43E7-8A3D-E93BC5804728}" type="presParOf" srcId="{41A60F4F-2A9A-400F-8133-4BF05F296E5A}" destId="{A2F6E03A-417E-419C-8787-9CBD71115CF3}" srcOrd="3" destOrd="0" presId="urn:microsoft.com/office/officeart/2018/2/layout/IconVerticalSolidList"/>
    <dgm:cxn modelId="{E46FE9C9-743E-4638-BE9D-777CDB68537C}" type="presParOf" srcId="{F2D5B18C-29CB-41C5-92D3-1DC639BB9176}" destId="{B9F6EA73-9C90-4526-A29E-4D363D09B53C}" srcOrd="3" destOrd="0" presId="urn:microsoft.com/office/officeart/2018/2/layout/IconVerticalSolidList"/>
    <dgm:cxn modelId="{8F84FD2E-CAE8-4CDA-B2B0-E6B64ABA364C}" type="presParOf" srcId="{F2D5B18C-29CB-41C5-92D3-1DC639BB9176}" destId="{77BF3277-60D8-47D6-9818-02D20EA16462}" srcOrd="4" destOrd="0" presId="urn:microsoft.com/office/officeart/2018/2/layout/IconVerticalSolidList"/>
    <dgm:cxn modelId="{639C6036-F8AE-4D46-881A-46C66DED7685}" type="presParOf" srcId="{77BF3277-60D8-47D6-9818-02D20EA16462}" destId="{7EC16951-626A-46E4-87C5-E16A055C7494}" srcOrd="0" destOrd="0" presId="urn:microsoft.com/office/officeart/2018/2/layout/IconVerticalSolidList"/>
    <dgm:cxn modelId="{93016B92-366F-4CF5-B8C7-2999302BF037}" type="presParOf" srcId="{77BF3277-60D8-47D6-9818-02D20EA16462}" destId="{F0B4DC4E-1C6E-45C6-A25C-872FDFAA1FF7}" srcOrd="1" destOrd="0" presId="urn:microsoft.com/office/officeart/2018/2/layout/IconVerticalSolidList"/>
    <dgm:cxn modelId="{CA077410-9D77-4C0C-A2B6-E1E8DDE784B9}" type="presParOf" srcId="{77BF3277-60D8-47D6-9818-02D20EA16462}" destId="{EDA29CDC-7D72-4DBA-A9A1-8B302278CA7C}" srcOrd="2" destOrd="0" presId="urn:microsoft.com/office/officeart/2018/2/layout/IconVerticalSolidList"/>
    <dgm:cxn modelId="{E5214DD0-08C4-48D7-A7A4-624805205F34}" type="presParOf" srcId="{77BF3277-60D8-47D6-9818-02D20EA16462}" destId="{9F4253CC-3E46-4D7E-9178-5F5AC447935F}" srcOrd="3" destOrd="0" presId="urn:microsoft.com/office/officeart/2018/2/layout/IconVerticalSolidList"/>
    <dgm:cxn modelId="{30AEB51D-C964-49F8-A73A-F58E6248A4C7}" type="presParOf" srcId="{F2D5B18C-29CB-41C5-92D3-1DC639BB9176}" destId="{E484B437-4D62-4BAE-963D-2A3BF2FE1409}" srcOrd="5" destOrd="0" presId="urn:microsoft.com/office/officeart/2018/2/layout/IconVerticalSolidList"/>
    <dgm:cxn modelId="{4C16B57B-840C-4FA7-BF46-57BCE0CF1A2F}" type="presParOf" srcId="{F2D5B18C-29CB-41C5-92D3-1DC639BB9176}" destId="{1462B784-A77B-4E50-B31A-5D64AB62B580}" srcOrd="6" destOrd="0" presId="urn:microsoft.com/office/officeart/2018/2/layout/IconVerticalSolidList"/>
    <dgm:cxn modelId="{B7E5F3EF-8D05-4D35-ACC6-0C4C1B69005F}" type="presParOf" srcId="{1462B784-A77B-4E50-B31A-5D64AB62B580}" destId="{B5BD83D8-0F56-4F92-AF17-0B42FC73E77C}" srcOrd="0" destOrd="0" presId="urn:microsoft.com/office/officeart/2018/2/layout/IconVerticalSolidList"/>
    <dgm:cxn modelId="{9DFA0D0E-E984-4507-B920-5F865F312670}" type="presParOf" srcId="{1462B784-A77B-4E50-B31A-5D64AB62B580}" destId="{87F6217D-E935-41FD-BD50-637F6608F6A9}" srcOrd="1" destOrd="0" presId="urn:microsoft.com/office/officeart/2018/2/layout/IconVerticalSolidList"/>
    <dgm:cxn modelId="{8AB05556-D73E-442C-878B-E19EA45E4E21}" type="presParOf" srcId="{1462B784-A77B-4E50-B31A-5D64AB62B580}" destId="{1ED2B669-69FA-4D49-B572-6F2DF7A5B6BF}" srcOrd="2" destOrd="0" presId="urn:microsoft.com/office/officeart/2018/2/layout/IconVerticalSolidList"/>
    <dgm:cxn modelId="{A58711D9-150C-48C1-9B65-8ACAF0B57A69}" type="presParOf" srcId="{1462B784-A77B-4E50-B31A-5D64AB62B580}" destId="{61FFDF8D-327B-47E5-88AF-898CFBACB3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CCE475-F913-4374-AA48-D82C8E37F22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88FDEB8-E351-4B03-A76D-20A0B61B4A53}">
      <dgm:prSet/>
      <dgm:spPr/>
      <dgm:t>
        <a:bodyPr/>
        <a:lstStyle/>
        <a:p>
          <a:pPr>
            <a:lnSpc>
              <a:spcPct val="100000"/>
            </a:lnSpc>
          </a:pPr>
          <a:r>
            <a:rPr lang="en-US" baseline="0"/>
            <a:t>Office workers and students need coffee to enhance mental performance and work efficiency</a:t>
          </a:r>
          <a:endParaRPr lang="en-US"/>
        </a:p>
      </dgm:t>
    </dgm:pt>
    <dgm:pt modelId="{A332D6CA-46D6-4463-8FD7-521439BD14F7}" type="parTrans" cxnId="{0FC50925-D2C9-45D3-9075-1612F129083D}">
      <dgm:prSet/>
      <dgm:spPr/>
      <dgm:t>
        <a:bodyPr/>
        <a:lstStyle/>
        <a:p>
          <a:endParaRPr lang="en-US"/>
        </a:p>
      </dgm:t>
    </dgm:pt>
    <dgm:pt modelId="{02DFBCDD-7A22-4CA0-B92B-992DA6964F62}" type="sibTrans" cxnId="{0FC50925-D2C9-45D3-9075-1612F129083D}">
      <dgm:prSet/>
      <dgm:spPr/>
      <dgm:t>
        <a:bodyPr/>
        <a:lstStyle/>
        <a:p>
          <a:endParaRPr lang="en-US"/>
        </a:p>
      </dgm:t>
    </dgm:pt>
    <dgm:pt modelId="{18948450-8B6F-4DEC-87D4-C8FED80F6A2B}">
      <dgm:prSet/>
      <dgm:spPr/>
      <dgm:t>
        <a:bodyPr/>
        <a:lstStyle/>
        <a:p>
          <a:pPr>
            <a:lnSpc>
              <a:spcPct val="100000"/>
            </a:lnSpc>
          </a:pPr>
          <a:r>
            <a:rPr lang="en-US" baseline="0"/>
            <a:t>Long line-up = time waste</a:t>
          </a:r>
          <a:endParaRPr lang="en-US"/>
        </a:p>
      </dgm:t>
    </dgm:pt>
    <dgm:pt modelId="{AC7CF6BE-CC84-4B27-A404-98BF9FBC00EC}" type="parTrans" cxnId="{B0B70125-5E12-418A-B65C-F6662B64F7A1}">
      <dgm:prSet/>
      <dgm:spPr/>
      <dgm:t>
        <a:bodyPr/>
        <a:lstStyle/>
        <a:p>
          <a:endParaRPr lang="en-US"/>
        </a:p>
      </dgm:t>
    </dgm:pt>
    <dgm:pt modelId="{1B17F6BF-2004-43C0-842C-D4A8A0F10077}" type="sibTrans" cxnId="{B0B70125-5E12-418A-B65C-F6662B64F7A1}">
      <dgm:prSet/>
      <dgm:spPr/>
      <dgm:t>
        <a:bodyPr/>
        <a:lstStyle/>
        <a:p>
          <a:endParaRPr lang="en-US"/>
        </a:p>
      </dgm:t>
    </dgm:pt>
    <dgm:pt modelId="{28262D1B-CBEE-49F7-9B45-792C5B630DAA}">
      <dgm:prSet/>
      <dgm:spPr/>
      <dgm:t>
        <a:bodyPr/>
        <a:lstStyle/>
        <a:p>
          <a:pPr>
            <a:lnSpc>
              <a:spcPct val="100000"/>
            </a:lnSpc>
          </a:pPr>
          <a:r>
            <a:rPr lang="en-US" baseline="0" dirty="0"/>
            <a:t>Customers demand high-quality coffee during peak hours</a:t>
          </a:r>
          <a:endParaRPr lang="en-US" dirty="0"/>
        </a:p>
      </dgm:t>
    </dgm:pt>
    <dgm:pt modelId="{F6038864-F8F0-4BE0-AA3A-E7BB6F131A67}" type="parTrans" cxnId="{2D14FD66-B7BE-47B6-B2B1-530E19A259A5}">
      <dgm:prSet/>
      <dgm:spPr/>
      <dgm:t>
        <a:bodyPr/>
        <a:lstStyle/>
        <a:p>
          <a:endParaRPr lang="en-US"/>
        </a:p>
      </dgm:t>
    </dgm:pt>
    <dgm:pt modelId="{AAA2C382-E831-46F7-98E1-8A2A9768569A}" type="sibTrans" cxnId="{2D14FD66-B7BE-47B6-B2B1-530E19A259A5}">
      <dgm:prSet/>
      <dgm:spPr/>
      <dgm:t>
        <a:bodyPr/>
        <a:lstStyle/>
        <a:p>
          <a:endParaRPr lang="en-US"/>
        </a:p>
      </dgm:t>
    </dgm:pt>
    <dgm:pt modelId="{FF704817-8FB0-4329-B161-CE691F820C8E}">
      <dgm:prSet/>
      <dgm:spPr/>
      <dgm:t>
        <a:bodyPr/>
        <a:lstStyle/>
        <a:p>
          <a:pPr>
            <a:lnSpc>
              <a:spcPct val="100000"/>
            </a:lnSpc>
          </a:pPr>
          <a:r>
            <a:rPr lang="en-US" altLang="zh-CN" baseline="0" dirty="0"/>
            <a:t>Growing demand with Smart ordering technology (skip the dishes, McDonald’s App)</a:t>
          </a:r>
          <a:endParaRPr lang="en-US" dirty="0"/>
        </a:p>
      </dgm:t>
    </dgm:pt>
    <dgm:pt modelId="{D0B54AA8-3AE6-4D10-B609-DF5FF3261A9F}" type="parTrans" cxnId="{0D1AF616-1B1D-4687-9D32-5A5432021E3C}">
      <dgm:prSet/>
      <dgm:spPr/>
      <dgm:t>
        <a:bodyPr/>
        <a:lstStyle/>
        <a:p>
          <a:endParaRPr lang="en-CA"/>
        </a:p>
      </dgm:t>
    </dgm:pt>
    <dgm:pt modelId="{1DD40FE0-6FE5-4082-947B-6370CD75AA96}" type="sibTrans" cxnId="{0D1AF616-1B1D-4687-9D32-5A5432021E3C}">
      <dgm:prSet/>
      <dgm:spPr/>
      <dgm:t>
        <a:bodyPr/>
        <a:lstStyle/>
        <a:p>
          <a:endParaRPr lang="en-CA"/>
        </a:p>
      </dgm:t>
    </dgm:pt>
    <dgm:pt modelId="{B267918B-7518-401F-B579-06A6803C355A}" type="pres">
      <dgm:prSet presAssocID="{1ECCE475-F913-4374-AA48-D82C8E37F22C}" presName="root" presStyleCnt="0">
        <dgm:presLayoutVars>
          <dgm:dir/>
          <dgm:resizeHandles val="exact"/>
        </dgm:presLayoutVars>
      </dgm:prSet>
      <dgm:spPr/>
    </dgm:pt>
    <dgm:pt modelId="{51D45A80-7B4B-418B-817A-4C686E25CDD7}" type="pres">
      <dgm:prSet presAssocID="{D88FDEB8-E351-4B03-A76D-20A0B61B4A53}" presName="compNode" presStyleCnt="0"/>
      <dgm:spPr/>
    </dgm:pt>
    <dgm:pt modelId="{A2E7581C-D1B3-4887-B076-DA2641BF4A42}" type="pres">
      <dgm:prSet presAssocID="{D88FDEB8-E351-4B03-A76D-20A0B61B4A53}" presName="bgRect" presStyleLbl="bgShp" presStyleIdx="0" presStyleCnt="4"/>
      <dgm:spPr/>
    </dgm:pt>
    <dgm:pt modelId="{A15BAD5A-00A3-44B9-9BA9-DB46F17143D5}" type="pres">
      <dgm:prSet presAssocID="{D88FDEB8-E351-4B03-A76D-20A0B61B4A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D6E9A96B-6E3B-43D9-B60D-CFDDA07EDF1B}" type="pres">
      <dgm:prSet presAssocID="{D88FDEB8-E351-4B03-A76D-20A0B61B4A53}" presName="spaceRect" presStyleCnt="0"/>
      <dgm:spPr/>
    </dgm:pt>
    <dgm:pt modelId="{10B66B1F-8361-4CD3-A608-AC5F3CD0CCA9}" type="pres">
      <dgm:prSet presAssocID="{D88FDEB8-E351-4B03-A76D-20A0B61B4A53}" presName="parTx" presStyleLbl="revTx" presStyleIdx="0" presStyleCnt="4">
        <dgm:presLayoutVars>
          <dgm:chMax val="0"/>
          <dgm:chPref val="0"/>
        </dgm:presLayoutVars>
      </dgm:prSet>
      <dgm:spPr/>
    </dgm:pt>
    <dgm:pt modelId="{EC564F82-03A7-4541-9FDD-A1CEC177F875}" type="pres">
      <dgm:prSet presAssocID="{02DFBCDD-7A22-4CA0-B92B-992DA6964F62}" presName="sibTrans" presStyleCnt="0"/>
      <dgm:spPr/>
    </dgm:pt>
    <dgm:pt modelId="{367BF8B0-BE2B-408F-B3CB-BACFA9B567CF}" type="pres">
      <dgm:prSet presAssocID="{18948450-8B6F-4DEC-87D4-C8FED80F6A2B}" presName="compNode" presStyleCnt="0"/>
      <dgm:spPr/>
    </dgm:pt>
    <dgm:pt modelId="{A2EF0B8D-9F15-48D0-BB31-E8F69F3570E5}" type="pres">
      <dgm:prSet presAssocID="{18948450-8B6F-4DEC-87D4-C8FED80F6A2B}" presName="bgRect" presStyleLbl="bgShp" presStyleIdx="1" presStyleCnt="4"/>
      <dgm:spPr/>
    </dgm:pt>
    <dgm:pt modelId="{4C68099D-E295-4CE6-B95A-0912EC0E1EF1}" type="pres">
      <dgm:prSet presAssocID="{18948450-8B6F-4DEC-87D4-C8FED80F6A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51ADA96D-CA85-4CCF-949A-5D4D23BA1374}" type="pres">
      <dgm:prSet presAssocID="{18948450-8B6F-4DEC-87D4-C8FED80F6A2B}" presName="spaceRect" presStyleCnt="0"/>
      <dgm:spPr/>
    </dgm:pt>
    <dgm:pt modelId="{9A7C9E8D-6D83-4BB0-B890-74611C7CE7FD}" type="pres">
      <dgm:prSet presAssocID="{18948450-8B6F-4DEC-87D4-C8FED80F6A2B}" presName="parTx" presStyleLbl="revTx" presStyleIdx="1" presStyleCnt="4">
        <dgm:presLayoutVars>
          <dgm:chMax val="0"/>
          <dgm:chPref val="0"/>
        </dgm:presLayoutVars>
      </dgm:prSet>
      <dgm:spPr/>
    </dgm:pt>
    <dgm:pt modelId="{A7EBC357-9AEC-47F5-AF54-21849A1BD377}" type="pres">
      <dgm:prSet presAssocID="{1B17F6BF-2004-43C0-842C-D4A8A0F10077}" presName="sibTrans" presStyleCnt="0"/>
      <dgm:spPr/>
    </dgm:pt>
    <dgm:pt modelId="{16CC008A-F33F-41E2-8AC2-1550A6CF7467}" type="pres">
      <dgm:prSet presAssocID="{28262D1B-CBEE-49F7-9B45-792C5B630DAA}" presName="compNode" presStyleCnt="0"/>
      <dgm:spPr/>
    </dgm:pt>
    <dgm:pt modelId="{473260FA-97F5-4AD3-9D12-998E6796EC0C}" type="pres">
      <dgm:prSet presAssocID="{28262D1B-CBEE-49F7-9B45-792C5B630DAA}" presName="bgRect" presStyleLbl="bgShp" presStyleIdx="2" presStyleCnt="4"/>
      <dgm:spPr/>
    </dgm:pt>
    <dgm:pt modelId="{EDB50243-C8CC-4765-B4D6-417AAFD5774F}" type="pres">
      <dgm:prSet presAssocID="{28262D1B-CBEE-49F7-9B45-792C5B630D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ffee"/>
        </a:ext>
      </dgm:extLst>
    </dgm:pt>
    <dgm:pt modelId="{48378053-410E-4E89-8DDB-C351A4F1FA6C}" type="pres">
      <dgm:prSet presAssocID="{28262D1B-CBEE-49F7-9B45-792C5B630DAA}" presName="spaceRect" presStyleCnt="0"/>
      <dgm:spPr/>
    </dgm:pt>
    <dgm:pt modelId="{57265DC1-0D06-4BF3-82E2-985623D76692}" type="pres">
      <dgm:prSet presAssocID="{28262D1B-CBEE-49F7-9B45-792C5B630DAA}" presName="parTx" presStyleLbl="revTx" presStyleIdx="2" presStyleCnt="4">
        <dgm:presLayoutVars>
          <dgm:chMax val="0"/>
          <dgm:chPref val="0"/>
        </dgm:presLayoutVars>
      </dgm:prSet>
      <dgm:spPr/>
    </dgm:pt>
    <dgm:pt modelId="{C7E60A3A-4B28-426E-B3BA-180647ED40C0}" type="pres">
      <dgm:prSet presAssocID="{AAA2C382-E831-46F7-98E1-8A2A9768569A}" presName="sibTrans" presStyleCnt="0"/>
      <dgm:spPr/>
    </dgm:pt>
    <dgm:pt modelId="{A2F3C99D-8165-482B-A6CC-CD969352BA76}" type="pres">
      <dgm:prSet presAssocID="{FF704817-8FB0-4329-B161-CE691F820C8E}" presName="compNode" presStyleCnt="0"/>
      <dgm:spPr/>
    </dgm:pt>
    <dgm:pt modelId="{A040652F-4913-4DAC-AD20-C186C306AD81}" type="pres">
      <dgm:prSet presAssocID="{FF704817-8FB0-4329-B161-CE691F820C8E}" presName="bgRect" presStyleLbl="bgShp" presStyleIdx="3" presStyleCnt="4"/>
      <dgm:spPr/>
    </dgm:pt>
    <dgm:pt modelId="{61D50EE2-7361-453E-BD74-B0D033F04D82}" type="pres">
      <dgm:prSet presAssocID="{FF704817-8FB0-4329-B161-CE691F820C8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32657AA9-2DC4-4A5B-9BB0-731A481D0B11}" type="pres">
      <dgm:prSet presAssocID="{FF704817-8FB0-4329-B161-CE691F820C8E}" presName="spaceRect" presStyleCnt="0"/>
      <dgm:spPr/>
    </dgm:pt>
    <dgm:pt modelId="{A2DC722B-DFB5-411D-94F3-B565B2FD669D}" type="pres">
      <dgm:prSet presAssocID="{FF704817-8FB0-4329-B161-CE691F820C8E}" presName="parTx" presStyleLbl="revTx" presStyleIdx="3" presStyleCnt="4">
        <dgm:presLayoutVars>
          <dgm:chMax val="0"/>
          <dgm:chPref val="0"/>
        </dgm:presLayoutVars>
      </dgm:prSet>
      <dgm:spPr/>
    </dgm:pt>
  </dgm:ptLst>
  <dgm:cxnLst>
    <dgm:cxn modelId="{FC74B907-B1D2-465A-A4B1-6B86ACB8AE80}" type="presOf" srcId="{D88FDEB8-E351-4B03-A76D-20A0B61B4A53}" destId="{10B66B1F-8361-4CD3-A608-AC5F3CD0CCA9}" srcOrd="0" destOrd="0" presId="urn:microsoft.com/office/officeart/2018/2/layout/IconVerticalSolidList"/>
    <dgm:cxn modelId="{0D1AF616-1B1D-4687-9D32-5A5432021E3C}" srcId="{1ECCE475-F913-4374-AA48-D82C8E37F22C}" destId="{FF704817-8FB0-4329-B161-CE691F820C8E}" srcOrd="3" destOrd="0" parTransId="{D0B54AA8-3AE6-4D10-B609-DF5FF3261A9F}" sibTransId="{1DD40FE0-6FE5-4082-947B-6370CD75AA96}"/>
    <dgm:cxn modelId="{B0B70125-5E12-418A-B65C-F6662B64F7A1}" srcId="{1ECCE475-F913-4374-AA48-D82C8E37F22C}" destId="{18948450-8B6F-4DEC-87D4-C8FED80F6A2B}" srcOrd="1" destOrd="0" parTransId="{AC7CF6BE-CC84-4B27-A404-98BF9FBC00EC}" sibTransId="{1B17F6BF-2004-43C0-842C-D4A8A0F10077}"/>
    <dgm:cxn modelId="{0FC50925-D2C9-45D3-9075-1612F129083D}" srcId="{1ECCE475-F913-4374-AA48-D82C8E37F22C}" destId="{D88FDEB8-E351-4B03-A76D-20A0B61B4A53}" srcOrd="0" destOrd="0" parTransId="{A332D6CA-46D6-4463-8FD7-521439BD14F7}" sibTransId="{02DFBCDD-7A22-4CA0-B92B-992DA6964F62}"/>
    <dgm:cxn modelId="{A9793730-A99A-4ED4-B5AF-85B67FE000A7}" type="presOf" srcId="{FF704817-8FB0-4329-B161-CE691F820C8E}" destId="{A2DC722B-DFB5-411D-94F3-B565B2FD669D}" srcOrd="0" destOrd="0" presId="urn:microsoft.com/office/officeart/2018/2/layout/IconVerticalSolidList"/>
    <dgm:cxn modelId="{2D14FD66-B7BE-47B6-B2B1-530E19A259A5}" srcId="{1ECCE475-F913-4374-AA48-D82C8E37F22C}" destId="{28262D1B-CBEE-49F7-9B45-792C5B630DAA}" srcOrd="2" destOrd="0" parTransId="{F6038864-F8F0-4BE0-AA3A-E7BB6F131A67}" sibTransId="{AAA2C382-E831-46F7-98E1-8A2A9768569A}"/>
    <dgm:cxn modelId="{C55E9656-FE59-4D8C-9EAD-6E8B13617688}" type="presOf" srcId="{28262D1B-CBEE-49F7-9B45-792C5B630DAA}" destId="{57265DC1-0D06-4BF3-82E2-985623D76692}" srcOrd="0" destOrd="0" presId="urn:microsoft.com/office/officeart/2018/2/layout/IconVerticalSolidList"/>
    <dgm:cxn modelId="{4AD04ADE-FDFC-407A-AC82-EBDCC07C3AB1}" type="presOf" srcId="{1ECCE475-F913-4374-AA48-D82C8E37F22C}" destId="{B267918B-7518-401F-B579-06A6803C355A}" srcOrd="0" destOrd="0" presId="urn:microsoft.com/office/officeart/2018/2/layout/IconVerticalSolidList"/>
    <dgm:cxn modelId="{525BBDF9-9093-4102-AFDB-2F3697339A2A}" type="presOf" srcId="{18948450-8B6F-4DEC-87D4-C8FED80F6A2B}" destId="{9A7C9E8D-6D83-4BB0-B890-74611C7CE7FD}" srcOrd="0" destOrd="0" presId="urn:microsoft.com/office/officeart/2018/2/layout/IconVerticalSolidList"/>
    <dgm:cxn modelId="{EA566FAE-B72D-4225-B82B-F7807E088FC3}" type="presParOf" srcId="{B267918B-7518-401F-B579-06A6803C355A}" destId="{51D45A80-7B4B-418B-817A-4C686E25CDD7}" srcOrd="0" destOrd="0" presId="urn:microsoft.com/office/officeart/2018/2/layout/IconVerticalSolidList"/>
    <dgm:cxn modelId="{8DEE08FD-C8C2-4B61-A5AA-B041683DA565}" type="presParOf" srcId="{51D45A80-7B4B-418B-817A-4C686E25CDD7}" destId="{A2E7581C-D1B3-4887-B076-DA2641BF4A42}" srcOrd="0" destOrd="0" presId="urn:microsoft.com/office/officeart/2018/2/layout/IconVerticalSolidList"/>
    <dgm:cxn modelId="{86DDB087-55B1-4F4B-AC50-9DA5ADD368E8}" type="presParOf" srcId="{51D45A80-7B4B-418B-817A-4C686E25CDD7}" destId="{A15BAD5A-00A3-44B9-9BA9-DB46F17143D5}" srcOrd="1" destOrd="0" presId="urn:microsoft.com/office/officeart/2018/2/layout/IconVerticalSolidList"/>
    <dgm:cxn modelId="{7A7FBF66-D966-4546-8BB2-3E7C56FF6518}" type="presParOf" srcId="{51D45A80-7B4B-418B-817A-4C686E25CDD7}" destId="{D6E9A96B-6E3B-43D9-B60D-CFDDA07EDF1B}" srcOrd="2" destOrd="0" presId="urn:microsoft.com/office/officeart/2018/2/layout/IconVerticalSolidList"/>
    <dgm:cxn modelId="{F000F918-E238-43B1-8273-D457B01EA811}" type="presParOf" srcId="{51D45A80-7B4B-418B-817A-4C686E25CDD7}" destId="{10B66B1F-8361-4CD3-A608-AC5F3CD0CCA9}" srcOrd="3" destOrd="0" presId="urn:microsoft.com/office/officeart/2018/2/layout/IconVerticalSolidList"/>
    <dgm:cxn modelId="{8950A715-1720-44FF-B655-09B7C5FB718E}" type="presParOf" srcId="{B267918B-7518-401F-B579-06A6803C355A}" destId="{EC564F82-03A7-4541-9FDD-A1CEC177F875}" srcOrd="1" destOrd="0" presId="urn:microsoft.com/office/officeart/2018/2/layout/IconVerticalSolidList"/>
    <dgm:cxn modelId="{3CC71D74-2B03-47A3-8C26-36DE88A84CAE}" type="presParOf" srcId="{B267918B-7518-401F-B579-06A6803C355A}" destId="{367BF8B0-BE2B-408F-B3CB-BACFA9B567CF}" srcOrd="2" destOrd="0" presId="urn:microsoft.com/office/officeart/2018/2/layout/IconVerticalSolidList"/>
    <dgm:cxn modelId="{36759CA0-BFE6-4F78-8C42-9CA56CD45EFB}" type="presParOf" srcId="{367BF8B0-BE2B-408F-B3CB-BACFA9B567CF}" destId="{A2EF0B8D-9F15-48D0-BB31-E8F69F3570E5}" srcOrd="0" destOrd="0" presId="urn:microsoft.com/office/officeart/2018/2/layout/IconVerticalSolidList"/>
    <dgm:cxn modelId="{1E06EAED-3640-49AD-AF0C-1BF87BCEDAE3}" type="presParOf" srcId="{367BF8B0-BE2B-408F-B3CB-BACFA9B567CF}" destId="{4C68099D-E295-4CE6-B95A-0912EC0E1EF1}" srcOrd="1" destOrd="0" presId="urn:microsoft.com/office/officeart/2018/2/layout/IconVerticalSolidList"/>
    <dgm:cxn modelId="{CD0BA2F4-A814-404E-81B7-B6C8029D279D}" type="presParOf" srcId="{367BF8B0-BE2B-408F-B3CB-BACFA9B567CF}" destId="{51ADA96D-CA85-4CCF-949A-5D4D23BA1374}" srcOrd="2" destOrd="0" presId="urn:microsoft.com/office/officeart/2018/2/layout/IconVerticalSolidList"/>
    <dgm:cxn modelId="{A4C397A6-AFE1-4077-99B2-FCC5EE7F1E60}" type="presParOf" srcId="{367BF8B0-BE2B-408F-B3CB-BACFA9B567CF}" destId="{9A7C9E8D-6D83-4BB0-B890-74611C7CE7FD}" srcOrd="3" destOrd="0" presId="urn:microsoft.com/office/officeart/2018/2/layout/IconVerticalSolidList"/>
    <dgm:cxn modelId="{409FEB94-890A-4178-9025-9E9A06EFDAA7}" type="presParOf" srcId="{B267918B-7518-401F-B579-06A6803C355A}" destId="{A7EBC357-9AEC-47F5-AF54-21849A1BD377}" srcOrd="3" destOrd="0" presId="urn:microsoft.com/office/officeart/2018/2/layout/IconVerticalSolidList"/>
    <dgm:cxn modelId="{E53DAE2F-5E90-4CE8-8167-18DDF4D04F7D}" type="presParOf" srcId="{B267918B-7518-401F-B579-06A6803C355A}" destId="{16CC008A-F33F-41E2-8AC2-1550A6CF7467}" srcOrd="4" destOrd="0" presId="urn:microsoft.com/office/officeart/2018/2/layout/IconVerticalSolidList"/>
    <dgm:cxn modelId="{51F9724F-3E69-44A0-BD9E-E514107BD476}" type="presParOf" srcId="{16CC008A-F33F-41E2-8AC2-1550A6CF7467}" destId="{473260FA-97F5-4AD3-9D12-998E6796EC0C}" srcOrd="0" destOrd="0" presId="urn:microsoft.com/office/officeart/2018/2/layout/IconVerticalSolidList"/>
    <dgm:cxn modelId="{06B91F0F-0931-4833-B04E-30F61B2A6233}" type="presParOf" srcId="{16CC008A-F33F-41E2-8AC2-1550A6CF7467}" destId="{EDB50243-C8CC-4765-B4D6-417AAFD5774F}" srcOrd="1" destOrd="0" presId="urn:microsoft.com/office/officeart/2018/2/layout/IconVerticalSolidList"/>
    <dgm:cxn modelId="{B955D640-F7CB-4456-B3D9-9DFD01478545}" type="presParOf" srcId="{16CC008A-F33F-41E2-8AC2-1550A6CF7467}" destId="{48378053-410E-4E89-8DDB-C351A4F1FA6C}" srcOrd="2" destOrd="0" presId="urn:microsoft.com/office/officeart/2018/2/layout/IconVerticalSolidList"/>
    <dgm:cxn modelId="{7BB0D1B8-1B06-40A9-A886-F209E22660B6}" type="presParOf" srcId="{16CC008A-F33F-41E2-8AC2-1550A6CF7467}" destId="{57265DC1-0D06-4BF3-82E2-985623D76692}" srcOrd="3" destOrd="0" presId="urn:microsoft.com/office/officeart/2018/2/layout/IconVerticalSolidList"/>
    <dgm:cxn modelId="{8CA149CA-4EE2-4913-8E8A-37BC1EEFB495}" type="presParOf" srcId="{B267918B-7518-401F-B579-06A6803C355A}" destId="{C7E60A3A-4B28-426E-B3BA-180647ED40C0}" srcOrd="5" destOrd="0" presId="urn:microsoft.com/office/officeart/2018/2/layout/IconVerticalSolidList"/>
    <dgm:cxn modelId="{70BBCF2B-6482-497C-8D46-5F3B8637DFB6}" type="presParOf" srcId="{B267918B-7518-401F-B579-06A6803C355A}" destId="{A2F3C99D-8165-482B-A6CC-CD969352BA76}" srcOrd="6" destOrd="0" presId="urn:microsoft.com/office/officeart/2018/2/layout/IconVerticalSolidList"/>
    <dgm:cxn modelId="{35AAE2F5-669C-4B67-B4E6-0DDD3412310D}" type="presParOf" srcId="{A2F3C99D-8165-482B-A6CC-CD969352BA76}" destId="{A040652F-4913-4DAC-AD20-C186C306AD81}" srcOrd="0" destOrd="0" presId="urn:microsoft.com/office/officeart/2018/2/layout/IconVerticalSolidList"/>
    <dgm:cxn modelId="{40A1DE23-15E7-43BF-A5E9-0135D96BB489}" type="presParOf" srcId="{A2F3C99D-8165-482B-A6CC-CD969352BA76}" destId="{61D50EE2-7361-453E-BD74-B0D033F04D82}" srcOrd="1" destOrd="0" presId="urn:microsoft.com/office/officeart/2018/2/layout/IconVerticalSolidList"/>
    <dgm:cxn modelId="{2D10F9CC-8F81-432C-96C5-6B8D0C6FBF16}" type="presParOf" srcId="{A2F3C99D-8165-482B-A6CC-CD969352BA76}" destId="{32657AA9-2DC4-4A5B-9BB0-731A481D0B11}" srcOrd="2" destOrd="0" presId="urn:microsoft.com/office/officeart/2018/2/layout/IconVerticalSolidList"/>
    <dgm:cxn modelId="{4BB95E56-EF00-47B8-AD97-97F900DD93FC}" type="presParOf" srcId="{A2F3C99D-8165-482B-A6CC-CD969352BA76}" destId="{A2DC722B-DFB5-411D-94F3-B565B2FD66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F89EBE-87DD-4135-80ED-C1470156C72A}" type="doc">
      <dgm:prSet loTypeId="urn:microsoft.com/office/officeart/2008/layout/BendingPictureCaption" loCatId="picture" qsTypeId="urn:microsoft.com/office/officeart/2005/8/quickstyle/simple5" qsCatId="simple" csTypeId="urn:microsoft.com/office/officeart/2005/8/colors/accent0_1" csCatId="mainScheme" phldr="1"/>
      <dgm:spPr/>
      <dgm:t>
        <a:bodyPr/>
        <a:lstStyle/>
        <a:p>
          <a:endParaRPr lang="en-CA"/>
        </a:p>
      </dgm:t>
    </dgm:pt>
    <dgm:pt modelId="{8D075907-EF72-4A32-9227-84EF72479FB2}">
      <dgm:prSet phldrT="[Text]"/>
      <dgm:spPr/>
      <dgm:t>
        <a:bodyPr/>
        <a:lstStyle/>
        <a:p>
          <a:r>
            <a:rPr lang="en-CA" altLang="zh-CN" dirty="0"/>
            <a:t>Small footprint, convenient to put it anywhere </a:t>
          </a:r>
          <a:endParaRPr lang="en-CA" dirty="0"/>
        </a:p>
      </dgm:t>
    </dgm:pt>
    <dgm:pt modelId="{24426618-47F7-4C93-B2C7-B01EA591E756}" type="parTrans" cxnId="{4D4F4026-D1D7-423A-AFA1-308475975DCC}">
      <dgm:prSet/>
      <dgm:spPr/>
      <dgm:t>
        <a:bodyPr/>
        <a:lstStyle/>
        <a:p>
          <a:endParaRPr lang="en-CA"/>
        </a:p>
      </dgm:t>
    </dgm:pt>
    <dgm:pt modelId="{F4D5F983-E37E-4CA7-B52D-1594E6FE43F2}" type="sibTrans" cxnId="{4D4F4026-D1D7-423A-AFA1-308475975DCC}">
      <dgm:prSet/>
      <dgm:spPr/>
      <dgm:t>
        <a:bodyPr/>
        <a:lstStyle/>
        <a:p>
          <a:endParaRPr lang="en-CA"/>
        </a:p>
      </dgm:t>
    </dgm:pt>
    <dgm:pt modelId="{A356B9C2-105A-4D0E-AE96-7970D2C9B00C}">
      <dgm:prSet phldrT="[Text]"/>
      <dgm:spPr/>
      <dgm:t>
        <a:bodyPr/>
        <a:lstStyle/>
        <a:p>
          <a:r>
            <a:rPr lang="en-CA" altLang="zh-CN" dirty="0"/>
            <a:t>Hydraulic System from Italy </a:t>
          </a:r>
          <a:r>
            <a:rPr lang="en-CA" altLang="zh-CN" dirty="0" err="1"/>
            <a:t>Componenti</a:t>
          </a:r>
          <a:endParaRPr lang="en-CA" dirty="0"/>
        </a:p>
      </dgm:t>
    </dgm:pt>
    <dgm:pt modelId="{1A710A17-BCB2-4D0A-B60D-4908FF88DE36}" type="parTrans" cxnId="{E63DB257-6C0F-4966-BF64-202E116AE32C}">
      <dgm:prSet/>
      <dgm:spPr/>
      <dgm:t>
        <a:bodyPr/>
        <a:lstStyle/>
        <a:p>
          <a:endParaRPr lang="en-CA"/>
        </a:p>
      </dgm:t>
    </dgm:pt>
    <dgm:pt modelId="{48C81916-87FE-4415-AB29-D70AC471AB18}" type="sibTrans" cxnId="{E63DB257-6C0F-4966-BF64-202E116AE32C}">
      <dgm:prSet/>
      <dgm:spPr/>
      <dgm:t>
        <a:bodyPr/>
        <a:lstStyle/>
        <a:p>
          <a:endParaRPr lang="en-CA"/>
        </a:p>
      </dgm:t>
    </dgm:pt>
    <dgm:pt modelId="{86494682-C1B0-4457-8CCD-20CCB191CF87}">
      <dgm:prSet phldrT="[Text]"/>
      <dgm:spPr/>
      <dgm:t>
        <a:bodyPr/>
        <a:lstStyle/>
        <a:p>
          <a:r>
            <a:rPr lang="en-CA" altLang="zh-CN" dirty="0"/>
            <a:t>High-Pressure Espresso Coffee Brewer </a:t>
          </a:r>
          <a:r>
            <a:rPr lang="zh-CN" altLang="en-US" dirty="0"/>
            <a:t>（</a:t>
          </a:r>
          <a:r>
            <a:rPr lang="en-CA" altLang="zh-CN" dirty="0"/>
            <a:t>19 </a:t>
          </a:r>
          <a:r>
            <a:rPr lang="en-US" altLang="zh-CN" dirty="0"/>
            <a:t>Bar</a:t>
          </a:r>
          <a:r>
            <a:rPr lang="zh-CN" altLang="en-US" dirty="0"/>
            <a:t>）</a:t>
          </a:r>
          <a:endParaRPr lang="en-CA" dirty="0"/>
        </a:p>
      </dgm:t>
    </dgm:pt>
    <dgm:pt modelId="{529AFC54-C3EF-4830-9753-8F33199DC9CE}" type="parTrans" cxnId="{216C948C-183A-40F7-8032-8ABBAFD3F584}">
      <dgm:prSet/>
      <dgm:spPr/>
      <dgm:t>
        <a:bodyPr/>
        <a:lstStyle/>
        <a:p>
          <a:endParaRPr lang="en-CA"/>
        </a:p>
      </dgm:t>
    </dgm:pt>
    <dgm:pt modelId="{E42207DA-D6D7-42F3-9885-327855783B61}" type="sibTrans" cxnId="{216C948C-183A-40F7-8032-8ABBAFD3F584}">
      <dgm:prSet/>
      <dgm:spPr/>
      <dgm:t>
        <a:bodyPr/>
        <a:lstStyle/>
        <a:p>
          <a:endParaRPr lang="en-CA"/>
        </a:p>
      </dgm:t>
    </dgm:pt>
    <dgm:pt modelId="{D36999DE-CD01-4FE8-9A16-121B07390F0F}">
      <dgm:prSet phldrT="[Text]"/>
      <dgm:spPr/>
      <dgm:t>
        <a:bodyPr/>
        <a:lstStyle/>
        <a:p>
          <a:r>
            <a:rPr lang="en-US" altLang="zh-CN" dirty="0"/>
            <a:t>Italian high-quality</a:t>
          </a:r>
          <a:r>
            <a:rPr lang="en-CA" dirty="0"/>
            <a:t> coffee grinder</a:t>
          </a:r>
        </a:p>
      </dgm:t>
    </dgm:pt>
    <dgm:pt modelId="{491A7EC9-AFE6-4324-92CF-BE29BEB1C9CE}" type="parTrans" cxnId="{612EBF52-AA5F-4752-A6E7-673EC4854691}">
      <dgm:prSet/>
      <dgm:spPr/>
      <dgm:t>
        <a:bodyPr/>
        <a:lstStyle/>
        <a:p>
          <a:endParaRPr lang="en-CA"/>
        </a:p>
      </dgm:t>
    </dgm:pt>
    <dgm:pt modelId="{E6FD8D1E-7A30-4438-AA6B-435FFBBA00F3}" type="sibTrans" cxnId="{612EBF52-AA5F-4752-A6E7-673EC4854691}">
      <dgm:prSet/>
      <dgm:spPr/>
      <dgm:t>
        <a:bodyPr/>
        <a:lstStyle/>
        <a:p>
          <a:endParaRPr lang="en-CA"/>
        </a:p>
      </dgm:t>
    </dgm:pt>
    <dgm:pt modelId="{DB737C83-81DF-4CF0-A8E0-8405F7BA812D}">
      <dgm:prSet phldrT="[Text]"/>
      <dgm:spPr/>
      <dgm:t>
        <a:bodyPr/>
        <a:lstStyle/>
        <a:p>
          <a:r>
            <a:rPr lang="en-CA" dirty="0"/>
            <a:t>45 second bean to cup</a:t>
          </a:r>
        </a:p>
      </dgm:t>
    </dgm:pt>
    <dgm:pt modelId="{34C311E2-BBE4-40A4-A0A0-697C4C735EC3}" type="parTrans" cxnId="{FB1E7030-84D9-4977-A114-82434FF50B25}">
      <dgm:prSet/>
      <dgm:spPr/>
      <dgm:t>
        <a:bodyPr/>
        <a:lstStyle/>
        <a:p>
          <a:endParaRPr lang="en-CA"/>
        </a:p>
      </dgm:t>
    </dgm:pt>
    <dgm:pt modelId="{7D9893AE-2BF7-4622-9FCC-21E055B2E455}" type="sibTrans" cxnId="{FB1E7030-84D9-4977-A114-82434FF50B25}">
      <dgm:prSet/>
      <dgm:spPr/>
      <dgm:t>
        <a:bodyPr/>
        <a:lstStyle/>
        <a:p>
          <a:endParaRPr lang="en-CA"/>
        </a:p>
      </dgm:t>
    </dgm:pt>
    <dgm:pt modelId="{1B8C6F9B-08D7-477E-AF83-80CBAEACD854}">
      <dgm:prSet phldrT="[Text]"/>
      <dgm:spPr/>
      <dgm:t>
        <a:bodyPr/>
        <a:lstStyle/>
        <a:p>
          <a:r>
            <a:rPr lang="en-CA" dirty="0"/>
            <a:t>more than 40 types of beverages </a:t>
          </a:r>
        </a:p>
      </dgm:t>
    </dgm:pt>
    <dgm:pt modelId="{D8B9FD0D-82C0-419B-811C-2939CBFB7B32}" type="parTrans" cxnId="{9245583F-ED34-42B6-A5A2-A27310B458AB}">
      <dgm:prSet/>
      <dgm:spPr/>
      <dgm:t>
        <a:bodyPr/>
        <a:lstStyle/>
        <a:p>
          <a:endParaRPr lang="en-CA"/>
        </a:p>
      </dgm:t>
    </dgm:pt>
    <dgm:pt modelId="{B39C285E-487C-4E51-AAEA-02FCCC48AA34}" type="sibTrans" cxnId="{9245583F-ED34-42B6-A5A2-A27310B458AB}">
      <dgm:prSet/>
      <dgm:spPr/>
      <dgm:t>
        <a:bodyPr/>
        <a:lstStyle/>
        <a:p>
          <a:endParaRPr lang="en-CA"/>
        </a:p>
      </dgm:t>
    </dgm:pt>
    <dgm:pt modelId="{0394C534-7B57-4EE7-97EC-92618D025C02}">
      <dgm:prSet/>
      <dgm:spPr/>
      <dgm:t>
        <a:bodyPr/>
        <a:lstStyle/>
        <a:p>
          <a:r>
            <a:rPr lang="en-CA" altLang="zh-CN" dirty="0"/>
            <a:t>Increased revenue through ad placement during &amp; after point of purchase</a:t>
          </a:r>
          <a:endParaRPr lang="en-CA" dirty="0"/>
        </a:p>
      </dgm:t>
    </dgm:pt>
    <dgm:pt modelId="{732E0AEE-B990-4FAF-B70B-C5695330E11A}" type="parTrans" cxnId="{1E9EE081-A5E9-4254-9751-D265D089C83F}">
      <dgm:prSet/>
      <dgm:spPr/>
      <dgm:t>
        <a:bodyPr/>
        <a:lstStyle/>
        <a:p>
          <a:endParaRPr lang="en-CA"/>
        </a:p>
      </dgm:t>
    </dgm:pt>
    <dgm:pt modelId="{40181AD0-933A-4C62-9CF8-87D79AD54C59}" type="sibTrans" cxnId="{1E9EE081-A5E9-4254-9751-D265D089C83F}">
      <dgm:prSet/>
      <dgm:spPr/>
      <dgm:t>
        <a:bodyPr/>
        <a:lstStyle/>
        <a:p>
          <a:endParaRPr lang="en-CA"/>
        </a:p>
      </dgm:t>
    </dgm:pt>
    <dgm:pt modelId="{C50AA7C4-3176-4933-9EDA-A4368554E1BC}">
      <dgm:prSet/>
      <dgm:spPr/>
      <dgm:t>
        <a:bodyPr/>
        <a:lstStyle/>
        <a:p>
          <a:r>
            <a:rPr lang="en-CA" altLang="zh-CN" dirty="0"/>
            <a:t>Intelligent Coffee Machine Operation Management System</a:t>
          </a:r>
          <a:endParaRPr lang="en-CA" dirty="0"/>
        </a:p>
      </dgm:t>
    </dgm:pt>
    <dgm:pt modelId="{9A237923-3F33-4AA2-9E1D-5BA228DE05F3}" type="parTrans" cxnId="{791E7D92-E45D-47B5-8E56-B900019DE9FE}">
      <dgm:prSet/>
      <dgm:spPr/>
      <dgm:t>
        <a:bodyPr/>
        <a:lstStyle/>
        <a:p>
          <a:endParaRPr lang="en-CA"/>
        </a:p>
      </dgm:t>
    </dgm:pt>
    <dgm:pt modelId="{29B39E0F-6786-4A41-88C3-9E82C1EFF554}" type="sibTrans" cxnId="{791E7D92-E45D-47B5-8E56-B900019DE9FE}">
      <dgm:prSet/>
      <dgm:spPr/>
      <dgm:t>
        <a:bodyPr/>
        <a:lstStyle/>
        <a:p>
          <a:endParaRPr lang="en-CA"/>
        </a:p>
      </dgm:t>
    </dgm:pt>
    <dgm:pt modelId="{5D61D302-BD5C-41A8-A754-35BBBCEE1E82}">
      <dgm:prSet phldrT="[Text]"/>
      <dgm:spPr/>
      <dgm:t>
        <a:bodyPr/>
        <a:lstStyle/>
        <a:p>
          <a:r>
            <a:rPr lang="en-CA" dirty="0"/>
            <a:t>Self-cleaning system</a:t>
          </a:r>
        </a:p>
      </dgm:t>
    </dgm:pt>
    <dgm:pt modelId="{FE307500-9371-4A38-8FB3-24797698AB95}" type="parTrans" cxnId="{06F01273-800B-43E4-9E07-C7E55E711DB2}">
      <dgm:prSet/>
      <dgm:spPr/>
      <dgm:t>
        <a:bodyPr/>
        <a:lstStyle/>
        <a:p>
          <a:endParaRPr lang="en-CA"/>
        </a:p>
      </dgm:t>
    </dgm:pt>
    <dgm:pt modelId="{15C3DBE5-5015-43C1-A612-541A9BF607DC}" type="sibTrans" cxnId="{06F01273-800B-43E4-9E07-C7E55E711DB2}">
      <dgm:prSet/>
      <dgm:spPr/>
      <dgm:t>
        <a:bodyPr/>
        <a:lstStyle/>
        <a:p>
          <a:endParaRPr lang="en-CA"/>
        </a:p>
      </dgm:t>
    </dgm:pt>
    <dgm:pt modelId="{87EAC0FD-DCFB-431A-9F75-A6586E30DB57}" type="pres">
      <dgm:prSet presAssocID="{FFF89EBE-87DD-4135-80ED-C1470156C72A}" presName="diagram" presStyleCnt="0">
        <dgm:presLayoutVars>
          <dgm:dir/>
        </dgm:presLayoutVars>
      </dgm:prSet>
      <dgm:spPr/>
    </dgm:pt>
    <dgm:pt modelId="{E1C810EF-F5FB-4A0C-96F5-9905027F71D6}" type="pres">
      <dgm:prSet presAssocID="{8D075907-EF72-4A32-9227-84EF72479FB2}" presName="composite" presStyleCnt="0"/>
      <dgm:spPr/>
    </dgm:pt>
    <dgm:pt modelId="{740A5D52-993C-40BD-9B46-6C37E0B23A78}" type="pres">
      <dgm:prSet presAssocID="{8D075907-EF72-4A32-9227-84EF72479FB2}" presName="Image" presStyleLbl="bgShp"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AE1A3F83-49FA-40DC-A2FF-AC1C06B00D8A}" type="pres">
      <dgm:prSet presAssocID="{8D075907-EF72-4A32-9227-84EF72479FB2}" presName="Parent" presStyleLbl="node0" presStyleIdx="0" presStyleCnt="9">
        <dgm:presLayoutVars>
          <dgm:bulletEnabled val="1"/>
        </dgm:presLayoutVars>
      </dgm:prSet>
      <dgm:spPr/>
    </dgm:pt>
    <dgm:pt modelId="{D12EF8D4-1475-4CF5-9085-E79B663C8D92}" type="pres">
      <dgm:prSet presAssocID="{F4D5F983-E37E-4CA7-B52D-1594E6FE43F2}" presName="sibTrans" presStyleCnt="0"/>
      <dgm:spPr/>
    </dgm:pt>
    <dgm:pt modelId="{607BEE2B-7F36-4817-B0F3-6BDA27219B42}" type="pres">
      <dgm:prSet presAssocID="{A356B9C2-105A-4D0E-AE96-7970D2C9B00C}" presName="composite" presStyleCnt="0"/>
      <dgm:spPr/>
    </dgm:pt>
    <dgm:pt modelId="{22540640-75C2-4CDF-AE9D-9458422285B6}" type="pres">
      <dgm:prSet presAssocID="{A356B9C2-105A-4D0E-AE96-7970D2C9B00C}" presName="Image" presStyleLbl="bgShp"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4A25207-8507-4173-8232-3E3E6B16FBA3}" type="pres">
      <dgm:prSet presAssocID="{A356B9C2-105A-4D0E-AE96-7970D2C9B00C}" presName="Parent" presStyleLbl="node0" presStyleIdx="1" presStyleCnt="9">
        <dgm:presLayoutVars>
          <dgm:bulletEnabled val="1"/>
        </dgm:presLayoutVars>
      </dgm:prSet>
      <dgm:spPr/>
    </dgm:pt>
    <dgm:pt modelId="{8B46C01D-C478-4F14-AAEB-5A22FAB69161}" type="pres">
      <dgm:prSet presAssocID="{48C81916-87FE-4415-AB29-D70AC471AB18}" presName="sibTrans" presStyleCnt="0"/>
      <dgm:spPr/>
    </dgm:pt>
    <dgm:pt modelId="{9158ACE7-42A5-4196-A2A6-A0686FBCF8AC}" type="pres">
      <dgm:prSet presAssocID="{86494682-C1B0-4457-8CCD-20CCB191CF87}" presName="composite" presStyleCnt="0"/>
      <dgm:spPr/>
    </dgm:pt>
    <dgm:pt modelId="{634943DE-D149-46D0-9380-F06867DC1DB7}" type="pres">
      <dgm:prSet presAssocID="{86494682-C1B0-4457-8CCD-20CCB191CF87}" presName="Image" presStyleLbl="bgShp"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8350441F-EBAC-44DD-A7D1-28B89A964E15}" type="pres">
      <dgm:prSet presAssocID="{86494682-C1B0-4457-8CCD-20CCB191CF87}" presName="Parent" presStyleLbl="node0" presStyleIdx="2" presStyleCnt="9">
        <dgm:presLayoutVars>
          <dgm:bulletEnabled val="1"/>
        </dgm:presLayoutVars>
      </dgm:prSet>
      <dgm:spPr/>
    </dgm:pt>
    <dgm:pt modelId="{F7239DBE-02B1-4C98-9C89-291CA9D110E8}" type="pres">
      <dgm:prSet presAssocID="{E42207DA-D6D7-42F3-9885-327855783B61}" presName="sibTrans" presStyleCnt="0"/>
      <dgm:spPr/>
    </dgm:pt>
    <dgm:pt modelId="{C6357CFD-BEA9-4FCE-A215-14B48BB32590}" type="pres">
      <dgm:prSet presAssocID="{D36999DE-CD01-4FE8-9A16-121B07390F0F}" presName="composite" presStyleCnt="0"/>
      <dgm:spPr/>
    </dgm:pt>
    <dgm:pt modelId="{6BA8462C-532D-47D8-AD92-DD9AAAE79711}" type="pres">
      <dgm:prSet presAssocID="{D36999DE-CD01-4FE8-9A16-121B07390F0F}" presName="Image" presStyleLbl="bgShp" presStyleIdx="3" presStyleCnt="9"/>
      <dgm:spPr>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dgm:spPr>
    </dgm:pt>
    <dgm:pt modelId="{F5201D3B-4C5D-4B49-B10D-BBF0228201F7}" type="pres">
      <dgm:prSet presAssocID="{D36999DE-CD01-4FE8-9A16-121B07390F0F}" presName="Parent" presStyleLbl="node0" presStyleIdx="3" presStyleCnt="9">
        <dgm:presLayoutVars>
          <dgm:bulletEnabled val="1"/>
        </dgm:presLayoutVars>
      </dgm:prSet>
      <dgm:spPr/>
    </dgm:pt>
    <dgm:pt modelId="{EFBFC84D-449C-49DA-BB9D-5EB38F99108D}" type="pres">
      <dgm:prSet presAssocID="{E6FD8D1E-7A30-4438-AA6B-435FFBBA00F3}" presName="sibTrans" presStyleCnt="0"/>
      <dgm:spPr/>
    </dgm:pt>
    <dgm:pt modelId="{0F936822-79F3-427D-9CC1-652E10F2DDD0}" type="pres">
      <dgm:prSet presAssocID="{DB737C83-81DF-4CF0-A8E0-8405F7BA812D}" presName="composite" presStyleCnt="0"/>
      <dgm:spPr/>
    </dgm:pt>
    <dgm:pt modelId="{3DC82443-DBD3-4BCC-9B09-1E7E534591EA}" type="pres">
      <dgm:prSet presAssocID="{DB737C83-81DF-4CF0-A8E0-8405F7BA812D}" presName="Image" presStyleLbl="bgShp" presStyleIdx="4" presStyleCnt="9"/>
      <dgm:spPr>
        <a:blipFill>
          <a:blip xmlns:r="http://schemas.openxmlformats.org/officeDocument/2006/relationships" r:embed="rId5">
            <a:extLst>
              <a:ext uri="{28A0092B-C50C-407E-A947-70E740481C1C}">
                <a14:useLocalDpi xmlns:a14="http://schemas.microsoft.com/office/drawing/2010/main" val="0"/>
              </a:ext>
            </a:extLst>
          </a:blip>
          <a:srcRect/>
          <a:stretch>
            <a:fillRect l="-6000" r="-6000"/>
          </a:stretch>
        </a:blipFill>
      </dgm:spPr>
    </dgm:pt>
    <dgm:pt modelId="{2FCEFD85-9E4A-4028-BD79-5A5D0BF25753}" type="pres">
      <dgm:prSet presAssocID="{DB737C83-81DF-4CF0-A8E0-8405F7BA812D}" presName="Parent" presStyleLbl="node0" presStyleIdx="4" presStyleCnt="9">
        <dgm:presLayoutVars>
          <dgm:bulletEnabled val="1"/>
        </dgm:presLayoutVars>
      </dgm:prSet>
      <dgm:spPr/>
    </dgm:pt>
    <dgm:pt modelId="{59D39E92-AADA-4F94-B17A-2C18D5763F00}" type="pres">
      <dgm:prSet presAssocID="{7D9893AE-2BF7-4622-9FCC-21E055B2E455}" presName="sibTrans" presStyleCnt="0"/>
      <dgm:spPr/>
    </dgm:pt>
    <dgm:pt modelId="{1168048D-9160-4F9D-BABB-49EE945DB1A2}" type="pres">
      <dgm:prSet presAssocID="{5D61D302-BD5C-41A8-A754-35BBBCEE1E82}" presName="composite" presStyleCnt="0"/>
      <dgm:spPr/>
    </dgm:pt>
    <dgm:pt modelId="{1060D7B9-C2DE-4426-AE18-3BC167EF7AC6}" type="pres">
      <dgm:prSet presAssocID="{5D61D302-BD5C-41A8-A754-35BBBCEE1E82}" presName="Image" presStyleLbl="bgShp"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t="-4000" b="-4000"/>
          </a:stretch>
        </a:blipFill>
      </dgm:spPr>
    </dgm:pt>
    <dgm:pt modelId="{8179B4BE-B71E-49DE-B77F-B98578521B8B}" type="pres">
      <dgm:prSet presAssocID="{5D61D302-BD5C-41A8-A754-35BBBCEE1E82}" presName="Parent" presStyleLbl="node0" presStyleIdx="5" presStyleCnt="9">
        <dgm:presLayoutVars>
          <dgm:bulletEnabled val="1"/>
        </dgm:presLayoutVars>
      </dgm:prSet>
      <dgm:spPr/>
    </dgm:pt>
    <dgm:pt modelId="{965F21CD-0DBD-486B-8F9D-04F22E487CA0}" type="pres">
      <dgm:prSet presAssocID="{15C3DBE5-5015-43C1-A612-541A9BF607DC}" presName="sibTrans" presStyleCnt="0"/>
      <dgm:spPr/>
    </dgm:pt>
    <dgm:pt modelId="{0D24AFB4-0FC7-4C30-B6A6-16AEC09024BC}" type="pres">
      <dgm:prSet presAssocID="{1B8C6F9B-08D7-477E-AF83-80CBAEACD854}" presName="composite" presStyleCnt="0"/>
      <dgm:spPr/>
    </dgm:pt>
    <dgm:pt modelId="{A9E01F44-3E02-4F24-BAFF-693806ED4A98}" type="pres">
      <dgm:prSet presAssocID="{1B8C6F9B-08D7-477E-AF83-80CBAEACD854}" presName="Image" presStyleLbl="bgShp" presStyleIdx="6"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l="-13000" r="-13000"/>
          </a:stretch>
        </a:blipFill>
      </dgm:spPr>
    </dgm:pt>
    <dgm:pt modelId="{24F2F199-8FD4-4DA1-92B1-8A7AA9A073E8}" type="pres">
      <dgm:prSet presAssocID="{1B8C6F9B-08D7-477E-AF83-80CBAEACD854}" presName="Parent" presStyleLbl="node0" presStyleIdx="6" presStyleCnt="9">
        <dgm:presLayoutVars>
          <dgm:bulletEnabled val="1"/>
        </dgm:presLayoutVars>
      </dgm:prSet>
      <dgm:spPr/>
    </dgm:pt>
    <dgm:pt modelId="{21B73E40-5442-4570-8E62-3F295EF05F97}" type="pres">
      <dgm:prSet presAssocID="{B39C285E-487C-4E51-AAEA-02FCCC48AA34}" presName="sibTrans" presStyleCnt="0"/>
      <dgm:spPr/>
    </dgm:pt>
    <dgm:pt modelId="{881F5669-D49C-467F-A888-215AA7E4DA89}" type="pres">
      <dgm:prSet presAssocID="{0394C534-7B57-4EE7-97EC-92618D025C02}" presName="composite" presStyleCnt="0"/>
      <dgm:spPr/>
    </dgm:pt>
    <dgm:pt modelId="{1C4F0C72-E4C0-4AD8-94C6-FDCE8B46CF73}" type="pres">
      <dgm:prSet presAssocID="{0394C534-7B57-4EE7-97EC-92618D025C02}" presName="Image" presStyleLbl="bgShp" presStyleIdx="7"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l="-5000" r="-5000"/>
          </a:stretch>
        </a:blipFill>
      </dgm:spPr>
    </dgm:pt>
    <dgm:pt modelId="{98BD362F-B833-43AC-A442-8E7F00FA82E6}" type="pres">
      <dgm:prSet presAssocID="{0394C534-7B57-4EE7-97EC-92618D025C02}" presName="Parent" presStyleLbl="node0" presStyleIdx="7" presStyleCnt="9">
        <dgm:presLayoutVars>
          <dgm:bulletEnabled val="1"/>
        </dgm:presLayoutVars>
      </dgm:prSet>
      <dgm:spPr/>
    </dgm:pt>
    <dgm:pt modelId="{2201A59C-FAAB-4097-8D5B-D8D157198F69}" type="pres">
      <dgm:prSet presAssocID="{40181AD0-933A-4C62-9CF8-87D79AD54C59}" presName="sibTrans" presStyleCnt="0"/>
      <dgm:spPr/>
    </dgm:pt>
    <dgm:pt modelId="{5691C240-74FE-40A4-A3C3-15A9EC0077E1}" type="pres">
      <dgm:prSet presAssocID="{C50AA7C4-3176-4933-9EDA-A4368554E1BC}" presName="composite" presStyleCnt="0"/>
      <dgm:spPr/>
    </dgm:pt>
    <dgm:pt modelId="{1DC07963-D4C1-4A51-948B-0B85CE27478E}" type="pres">
      <dgm:prSet presAssocID="{C50AA7C4-3176-4933-9EDA-A4368554E1BC}" presName="Image" presStyleLbl="bgShp" presStyleIdx="8" presStyleCnt="9"/>
      <dgm:spPr>
        <a:blipFill>
          <a:blip xmlns:r="http://schemas.openxmlformats.org/officeDocument/2006/relationships" r:embed="rId9">
            <a:extLst>
              <a:ext uri="{28A0092B-C50C-407E-A947-70E740481C1C}">
                <a14:useLocalDpi xmlns:a14="http://schemas.microsoft.com/office/drawing/2010/main" val="0"/>
              </a:ext>
            </a:extLst>
          </a:blip>
          <a:srcRect/>
          <a:stretch>
            <a:fillRect l="-23000" r="-23000"/>
          </a:stretch>
        </a:blipFill>
      </dgm:spPr>
    </dgm:pt>
    <dgm:pt modelId="{2F7C05DD-CB42-4104-A262-D61AE808B9CC}" type="pres">
      <dgm:prSet presAssocID="{C50AA7C4-3176-4933-9EDA-A4368554E1BC}" presName="Parent" presStyleLbl="node0" presStyleIdx="8" presStyleCnt="9">
        <dgm:presLayoutVars>
          <dgm:bulletEnabled val="1"/>
        </dgm:presLayoutVars>
      </dgm:prSet>
      <dgm:spPr/>
    </dgm:pt>
  </dgm:ptLst>
  <dgm:cxnLst>
    <dgm:cxn modelId="{D093960D-CE07-41A4-8E81-C23D4B5E8092}" type="presOf" srcId="{0394C534-7B57-4EE7-97EC-92618D025C02}" destId="{98BD362F-B833-43AC-A442-8E7F00FA82E6}" srcOrd="0" destOrd="0" presId="urn:microsoft.com/office/officeart/2008/layout/BendingPictureCaption"/>
    <dgm:cxn modelId="{DD2E0D15-1A3F-4B64-A396-CFABD6D569A3}" type="presOf" srcId="{A356B9C2-105A-4D0E-AE96-7970D2C9B00C}" destId="{54A25207-8507-4173-8232-3E3E6B16FBA3}" srcOrd="0" destOrd="0" presId="urn:microsoft.com/office/officeart/2008/layout/BendingPictureCaption"/>
    <dgm:cxn modelId="{9B3F0516-32E3-45A5-8117-EFE225171AFA}" type="presOf" srcId="{D36999DE-CD01-4FE8-9A16-121B07390F0F}" destId="{F5201D3B-4C5D-4B49-B10D-BBF0228201F7}" srcOrd="0" destOrd="0" presId="urn:microsoft.com/office/officeart/2008/layout/BendingPictureCaption"/>
    <dgm:cxn modelId="{4D4F4026-D1D7-423A-AFA1-308475975DCC}" srcId="{FFF89EBE-87DD-4135-80ED-C1470156C72A}" destId="{8D075907-EF72-4A32-9227-84EF72479FB2}" srcOrd="0" destOrd="0" parTransId="{24426618-47F7-4C93-B2C7-B01EA591E756}" sibTransId="{F4D5F983-E37E-4CA7-B52D-1594E6FE43F2}"/>
    <dgm:cxn modelId="{FB1E7030-84D9-4977-A114-82434FF50B25}" srcId="{FFF89EBE-87DD-4135-80ED-C1470156C72A}" destId="{DB737C83-81DF-4CF0-A8E0-8405F7BA812D}" srcOrd="4" destOrd="0" parTransId="{34C311E2-BBE4-40A4-A0A0-697C4C735EC3}" sibTransId="{7D9893AE-2BF7-4622-9FCC-21E055B2E455}"/>
    <dgm:cxn modelId="{9245583F-ED34-42B6-A5A2-A27310B458AB}" srcId="{FFF89EBE-87DD-4135-80ED-C1470156C72A}" destId="{1B8C6F9B-08D7-477E-AF83-80CBAEACD854}" srcOrd="6" destOrd="0" parTransId="{D8B9FD0D-82C0-419B-811C-2939CBFB7B32}" sibTransId="{B39C285E-487C-4E51-AAEA-02FCCC48AA34}"/>
    <dgm:cxn modelId="{612EBF52-AA5F-4752-A6E7-673EC4854691}" srcId="{FFF89EBE-87DD-4135-80ED-C1470156C72A}" destId="{D36999DE-CD01-4FE8-9A16-121B07390F0F}" srcOrd="3" destOrd="0" parTransId="{491A7EC9-AFE6-4324-92CF-BE29BEB1C9CE}" sibTransId="{E6FD8D1E-7A30-4438-AA6B-435FFBBA00F3}"/>
    <dgm:cxn modelId="{06F01273-800B-43E4-9E07-C7E55E711DB2}" srcId="{FFF89EBE-87DD-4135-80ED-C1470156C72A}" destId="{5D61D302-BD5C-41A8-A754-35BBBCEE1E82}" srcOrd="5" destOrd="0" parTransId="{FE307500-9371-4A38-8FB3-24797698AB95}" sibTransId="{15C3DBE5-5015-43C1-A612-541A9BF607DC}"/>
    <dgm:cxn modelId="{E63DB257-6C0F-4966-BF64-202E116AE32C}" srcId="{FFF89EBE-87DD-4135-80ED-C1470156C72A}" destId="{A356B9C2-105A-4D0E-AE96-7970D2C9B00C}" srcOrd="1" destOrd="0" parTransId="{1A710A17-BCB2-4D0A-B60D-4908FF88DE36}" sibTransId="{48C81916-87FE-4415-AB29-D70AC471AB18}"/>
    <dgm:cxn modelId="{1E9EE081-A5E9-4254-9751-D265D089C83F}" srcId="{FFF89EBE-87DD-4135-80ED-C1470156C72A}" destId="{0394C534-7B57-4EE7-97EC-92618D025C02}" srcOrd="7" destOrd="0" parTransId="{732E0AEE-B990-4FAF-B70B-C5695330E11A}" sibTransId="{40181AD0-933A-4C62-9CF8-87D79AD54C59}"/>
    <dgm:cxn modelId="{216C948C-183A-40F7-8032-8ABBAFD3F584}" srcId="{FFF89EBE-87DD-4135-80ED-C1470156C72A}" destId="{86494682-C1B0-4457-8CCD-20CCB191CF87}" srcOrd="2" destOrd="0" parTransId="{529AFC54-C3EF-4830-9753-8F33199DC9CE}" sibTransId="{E42207DA-D6D7-42F3-9885-327855783B61}"/>
    <dgm:cxn modelId="{791E7D92-E45D-47B5-8E56-B900019DE9FE}" srcId="{FFF89EBE-87DD-4135-80ED-C1470156C72A}" destId="{C50AA7C4-3176-4933-9EDA-A4368554E1BC}" srcOrd="8" destOrd="0" parTransId="{9A237923-3F33-4AA2-9E1D-5BA228DE05F3}" sibTransId="{29B39E0F-6786-4A41-88C3-9E82C1EFF554}"/>
    <dgm:cxn modelId="{1AAAA89F-B12B-43D1-ADAF-EE0F0E866E9D}" type="presOf" srcId="{1B8C6F9B-08D7-477E-AF83-80CBAEACD854}" destId="{24F2F199-8FD4-4DA1-92B1-8A7AA9A073E8}" srcOrd="0" destOrd="0" presId="urn:microsoft.com/office/officeart/2008/layout/BendingPictureCaption"/>
    <dgm:cxn modelId="{432AAF9F-6656-4E4A-B7A6-651C62368C3C}" type="presOf" srcId="{5D61D302-BD5C-41A8-A754-35BBBCEE1E82}" destId="{8179B4BE-B71E-49DE-B77F-B98578521B8B}" srcOrd="0" destOrd="0" presId="urn:microsoft.com/office/officeart/2008/layout/BendingPictureCaption"/>
    <dgm:cxn modelId="{7EC201AF-1D69-4914-A5B1-99B85F360FCC}" type="presOf" srcId="{C50AA7C4-3176-4933-9EDA-A4368554E1BC}" destId="{2F7C05DD-CB42-4104-A262-D61AE808B9CC}" srcOrd="0" destOrd="0" presId="urn:microsoft.com/office/officeart/2008/layout/BendingPictureCaption"/>
    <dgm:cxn modelId="{A5E5F8B0-76A7-4479-B07B-AFEB3E75B55B}" type="presOf" srcId="{DB737C83-81DF-4CF0-A8E0-8405F7BA812D}" destId="{2FCEFD85-9E4A-4028-BD79-5A5D0BF25753}" srcOrd="0" destOrd="0" presId="urn:microsoft.com/office/officeart/2008/layout/BendingPictureCaption"/>
    <dgm:cxn modelId="{8D607BB6-D63A-41FA-A35E-E39DE4F69F98}" type="presOf" srcId="{FFF89EBE-87DD-4135-80ED-C1470156C72A}" destId="{87EAC0FD-DCFB-431A-9F75-A6586E30DB57}" srcOrd="0" destOrd="0" presId="urn:microsoft.com/office/officeart/2008/layout/BendingPictureCaption"/>
    <dgm:cxn modelId="{33E7DBCE-64CF-4209-A4FB-151700AD5D02}" type="presOf" srcId="{86494682-C1B0-4457-8CCD-20CCB191CF87}" destId="{8350441F-EBAC-44DD-A7D1-28B89A964E15}" srcOrd="0" destOrd="0" presId="urn:microsoft.com/office/officeart/2008/layout/BendingPictureCaption"/>
    <dgm:cxn modelId="{C68850E3-A1C4-4A08-AF7C-DF8275AEEE72}" type="presOf" srcId="{8D075907-EF72-4A32-9227-84EF72479FB2}" destId="{AE1A3F83-49FA-40DC-A2FF-AC1C06B00D8A}" srcOrd="0" destOrd="0" presId="urn:microsoft.com/office/officeart/2008/layout/BendingPictureCaption"/>
    <dgm:cxn modelId="{3562B32E-7832-4FC7-896B-93F9ED166B88}" type="presParOf" srcId="{87EAC0FD-DCFB-431A-9F75-A6586E30DB57}" destId="{E1C810EF-F5FB-4A0C-96F5-9905027F71D6}" srcOrd="0" destOrd="0" presId="urn:microsoft.com/office/officeart/2008/layout/BendingPictureCaption"/>
    <dgm:cxn modelId="{175F61BD-7167-468F-9FAB-9A076C73804B}" type="presParOf" srcId="{E1C810EF-F5FB-4A0C-96F5-9905027F71D6}" destId="{740A5D52-993C-40BD-9B46-6C37E0B23A78}" srcOrd="0" destOrd="0" presId="urn:microsoft.com/office/officeart/2008/layout/BendingPictureCaption"/>
    <dgm:cxn modelId="{A806DA8E-A270-4F20-90AE-6A44834BCFE2}" type="presParOf" srcId="{E1C810EF-F5FB-4A0C-96F5-9905027F71D6}" destId="{AE1A3F83-49FA-40DC-A2FF-AC1C06B00D8A}" srcOrd="1" destOrd="0" presId="urn:microsoft.com/office/officeart/2008/layout/BendingPictureCaption"/>
    <dgm:cxn modelId="{F93F4498-C530-4E43-ADBD-712ABECDFE39}" type="presParOf" srcId="{87EAC0FD-DCFB-431A-9F75-A6586E30DB57}" destId="{D12EF8D4-1475-4CF5-9085-E79B663C8D92}" srcOrd="1" destOrd="0" presId="urn:microsoft.com/office/officeart/2008/layout/BendingPictureCaption"/>
    <dgm:cxn modelId="{58E8AB20-B280-49EA-8865-4BEB62A7C947}" type="presParOf" srcId="{87EAC0FD-DCFB-431A-9F75-A6586E30DB57}" destId="{607BEE2B-7F36-4817-B0F3-6BDA27219B42}" srcOrd="2" destOrd="0" presId="urn:microsoft.com/office/officeart/2008/layout/BendingPictureCaption"/>
    <dgm:cxn modelId="{C15E8753-A769-401F-8228-15D1AC749B8B}" type="presParOf" srcId="{607BEE2B-7F36-4817-B0F3-6BDA27219B42}" destId="{22540640-75C2-4CDF-AE9D-9458422285B6}" srcOrd="0" destOrd="0" presId="urn:microsoft.com/office/officeart/2008/layout/BendingPictureCaption"/>
    <dgm:cxn modelId="{E2118931-0605-4A68-8C84-34C4786B9A1B}" type="presParOf" srcId="{607BEE2B-7F36-4817-B0F3-6BDA27219B42}" destId="{54A25207-8507-4173-8232-3E3E6B16FBA3}" srcOrd="1" destOrd="0" presId="urn:microsoft.com/office/officeart/2008/layout/BendingPictureCaption"/>
    <dgm:cxn modelId="{1AB51773-8158-4425-ABAA-AC1644C75324}" type="presParOf" srcId="{87EAC0FD-DCFB-431A-9F75-A6586E30DB57}" destId="{8B46C01D-C478-4F14-AAEB-5A22FAB69161}" srcOrd="3" destOrd="0" presId="urn:microsoft.com/office/officeart/2008/layout/BendingPictureCaption"/>
    <dgm:cxn modelId="{0CCA8585-6153-491E-9C43-4D87415E895A}" type="presParOf" srcId="{87EAC0FD-DCFB-431A-9F75-A6586E30DB57}" destId="{9158ACE7-42A5-4196-A2A6-A0686FBCF8AC}" srcOrd="4" destOrd="0" presId="urn:microsoft.com/office/officeart/2008/layout/BendingPictureCaption"/>
    <dgm:cxn modelId="{1CE6BDFD-E8F1-4400-A325-7B6E58114EE1}" type="presParOf" srcId="{9158ACE7-42A5-4196-A2A6-A0686FBCF8AC}" destId="{634943DE-D149-46D0-9380-F06867DC1DB7}" srcOrd="0" destOrd="0" presId="urn:microsoft.com/office/officeart/2008/layout/BendingPictureCaption"/>
    <dgm:cxn modelId="{01E0216B-B2AC-4D80-B462-E3D978F299A4}" type="presParOf" srcId="{9158ACE7-42A5-4196-A2A6-A0686FBCF8AC}" destId="{8350441F-EBAC-44DD-A7D1-28B89A964E15}" srcOrd="1" destOrd="0" presId="urn:microsoft.com/office/officeart/2008/layout/BendingPictureCaption"/>
    <dgm:cxn modelId="{A75DEEF1-07E6-43A8-B68B-44BCA6F1024D}" type="presParOf" srcId="{87EAC0FD-DCFB-431A-9F75-A6586E30DB57}" destId="{F7239DBE-02B1-4C98-9C89-291CA9D110E8}" srcOrd="5" destOrd="0" presId="urn:microsoft.com/office/officeart/2008/layout/BendingPictureCaption"/>
    <dgm:cxn modelId="{99A9B88E-E9E1-4FF1-A213-A75B7B0566D5}" type="presParOf" srcId="{87EAC0FD-DCFB-431A-9F75-A6586E30DB57}" destId="{C6357CFD-BEA9-4FCE-A215-14B48BB32590}" srcOrd="6" destOrd="0" presId="urn:microsoft.com/office/officeart/2008/layout/BendingPictureCaption"/>
    <dgm:cxn modelId="{6E0C136B-BFCF-417C-8CAE-6DE82BB1E874}" type="presParOf" srcId="{C6357CFD-BEA9-4FCE-A215-14B48BB32590}" destId="{6BA8462C-532D-47D8-AD92-DD9AAAE79711}" srcOrd="0" destOrd="0" presId="urn:microsoft.com/office/officeart/2008/layout/BendingPictureCaption"/>
    <dgm:cxn modelId="{C126FF91-0BFF-4A28-8818-01A39F7AF108}" type="presParOf" srcId="{C6357CFD-BEA9-4FCE-A215-14B48BB32590}" destId="{F5201D3B-4C5D-4B49-B10D-BBF0228201F7}" srcOrd="1" destOrd="0" presId="urn:microsoft.com/office/officeart/2008/layout/BendingPictureCaption"/>
    <dgm:cxn modelId="{9047DB2F-F6B7-4BA3-8706-CF1C4D6DEA7C}" type="presParOf" srcId="{87EAC0FD-DCFB-431A-9F75-A6586E30DB57}" destId="{EFBFC84D-449C-49DA-BB9D-5EB38F99108D}" srcOrd="7" destOrd="0" presId="urn:microsoft.com/office/officeart/2008/layout/BendingPictureCaption"/>
    <dgm:cxn modelId="{E51A77D8-B5FA-4FD2-ABC9-A6D0D60C4859}" type="presParOf" srcId="{87EAC0FD-DCFB-431A-9F75-A6586E30DB57}" destId="{0F936822-79F3-427D-9CC1-652E10F2DDD0}" srcOrd="8" destOrd="0" presId="urn:microsoft.com/office/officeart/2008/layout/BendingPictureCaption"/>
    <dgm:cxn modelId="{F8B57871-F6B0-4928-ABCF-12BE9F39A3B4}" type="presParOf" srcId="{0F936822-79F3-427D-9CC1-652E10F2DDD0}" destId="{3DC82443-DBD3-4BCC-9B09-1E7E534591EA}" srcOrd="0" destOrd="0" presId="urn:microsoft.com/office/officeart/2008/layout/BendingPictureCaption"/>
    <dgm:cxn modelId="{C26A05F0-4252-4191-81E1-6FB8B8C3EA73}" type="presParOf" srcId="{0F936822-79F3-427D-9CC1-652E10F2DDD0}" destId="{2FCEFD85-9E4A-4028-BD79-5A5D0BF25753}" srcOrd="1" destOrd="0" presId="urn:microsoft.com/office/officeart/2008/layout/BendingPictureCaption"/>
    <dgm:cxn modelId="{AE1CB405-84E6-48F9-A917-8AC73A5EBFBB}" type="presParOf" srcId="{87EAC0FD-DCFB-431A-9F75-A6586E30DB57}" destId="{59D39E92-AADA-4F94-B17A-2C18D5763F00}" srcOrd="9" destOrd="0" presId="urn:microsoft.com/office/officeart/2008/layout/BendingPictureCaption"/>
    <dgm:cxn modelId="{951F0469-1FB9-4692-A73D-533B230C48FB}" type="presParOf" srcId="{87EAC0FD-DCFB-431A-9F75-A6586E30DB57}" destId="{1168048D-9160-4F9D-BABB-49EE945DB1A2}" srcOrd="10" destOrd="0" presId="urn:microsoft.com/office/officeart/2008/layout/BendingPictureCaption"/>
    <dgm:cxn modelId="{9F0C148D-CD47-4F29-A78B-75CF53BD790D}" type="presParOf" srcId="{1168048D-9160-4F9D-BABB-49EE945DB1A2}" destId="{1060D7B9-C2DE-4426-AE18-3BC167EF7AC6}" srcOrd="0" destOrd="0" presId="urn:microsoft.com/office/officeart/2008/layout/BendingPictureCaption"/>
    <dgm:cxn modelId="{513177A2-3DE5-4F77-B339-586D363B40B4}" type="presParOf" srcId="{1168048D-9160-4F9D-BABB-49EE945DB1A2}" destId="{8179B4BE-B71E-49DE-B77F-B98578521B8B}" srcOrd="1" destOrd="0" presId="urn:microsoft.com/office/officeart/2008/layout/BendingPictureCaption"/>
    <dgm:cxn modelId="{0E12E99C-66A1-4202-A804-CE4FEAEAE66E}" type="presParOf" srcId="{87EAC0FD-DCFB-431A-9F75-A6586E30DB57}" destId="{965F21CD-0DBD-486B-8F9D-04F22E487CA0}" srcOrd="11" destOrd="0" presId="urn:microsoft.com/office/officeart/2008/layout/BendingPictureCaption"/>
    <dgm:cxn modelId="{C1EE5B6E-C07C-4F98-BBF9-C02F6B791E72}" type="presParOf" srcId="{87EAC0FD-DCFB-431A-9F75-A6586E30DB57}" destId="{0D24AFB4-0FC7-4C30-B6A6-16AEC09024BC}" srcOrd="12" destOrd="0" presId="urn:microsoft.com/office/officeart/2008/layout/BendingPictureCaption"/>
    <dgm:cxn modelId="{6F52F5DF-32EE-435C-9AEE-0345F6D444DF}" type="presParOf" srcId="{0D24AFB4-0FC7-4C30-B6A6-16AEC09024BC}" destId="{A9E01F44-3E02-4F24-BAFF-693806ED4A98}" srcOrd="0" destOrd="0" presId="urn:microsoft.com/office/officeart/2008/layout/BendingPictureCaption"/>
    <dgm:cxn modelId="{46136648-85FA-45F6-858D-633D0091B314}" type="presParOf" srcId="{0D24AFB4-0FC7-4C30-B6A6-16AEC09024BC}" destId="{24F2F199-8FD4-4DA1-92B1-8A7AA9A073E8}" srcOrd="1" destOrd="0" presId="urn:microsoft.com/office/officeart/2008/layout/BendingPictureCaption"/>
    <dgm:cxn modelId="{0BA06C32-0366-4DED-8BC9-4A5A4431D2F3}" type="presParOf" srcId="{87EAC0FD-DCFB-431A-9F75-A6586E30DB57}" destId="{21B73E40-5442-4570-8E62-3F295EF05F97}" srcOrd="13" destOrd="0" presId="urn:microsoft.com/office/officeart/2008/layout/BendingPictureCaption"/>
    <dgm:cxn modelId="{CA77890E-BFBC-4161-82B3-B04C4B2EF858}" type="presParOf" srcId="{87EAC0FD-DCFB-431A-9F75-A6586E30DB57}" destId="{881F5669-D49C-467F-A888-215AA7E4DA89}" srcOrd="14" destOrd="0" presId="urn:microsoft.com/office/officeart/2008/layout/BendingPictureCaption"/>
    <dgm:cxn modelId="{B428CBA8-5A08-4457-8AD1-EEFCE9671D1F}" type="presParOf" srcId="{881F5669-D49C-467F-A888-215AA7E4DA89}" destId="{1C4F0C72-E4C0-4AD8-94C6-FDCE8B46CF73}" srcOrd="0" destOrd="0" presId="urn:microsoft.com/office/officeart/2008/layout/BendingPictureCaption"/>
    <dgm:cxn modelId="{97F44977-3BFC-44F9-BA08-214599B425DD}" type="presParOf" srcId="{881F5669-D49C-467F-A888-215AA7E4DA89}" destId="{98BD362F-B833-43AC-A442-8E7F00FA82E6}" srcOrd="1" destOrd="0" presId="urn:microsoft.com/office/officeart/2008/layout/BendingPictureCaption"/>
    <dgm:cxn modelId="{5C458210-5B7A-4DA0-AB80-F756D412F775}" type="presParOf" srcId="{87EAC0FD-DCFB-431A-9F75-A6586E30DB57}" destId="{2201A59C-FAAB-4097-8D5B-D8D157198F69}" srcOrd="15" destOrd="0" presId="urn:microsoft.com/office/officeart/2008/layout/BendingPictureCaption"/>
    <dgm:cxn modelId="{87555037-3872-4084-8316-F9B4419C8E14}" type="presParOf" srcId="{87EAC0FD-DCFB-431A-9F75-A6586E30DB57}" destId="{5691C240-74FE-40A4-A3C3-15A9EC0077E1}" srcOrd="16" destOrd="0" presId="urn:microsoft.com/office/officeart/2008/layout/BendingPictureCaption"/>
    <dgm:cxn modelId="{D305C9AD-4222-4ED9-8851-6ED42785B618}" type="presParOf" srcId="{5691C240-74FE-40A4-A3C3-15A9EC0077E1}" destId="{1DC07963-D4C1-4A51-948B-0B85CE27478E}" srcOrd="0" destOrd="0" presId="urn:microsoft.com/office/officeart/2008/layout/BendingPictureCaption"/>
    <dgm:cxn modelId="{8C56FB54-1103-45B3-B99F-D9E0AE615D49}" type="presParOf" srcId="{5691C240-74FE-40A4-A3C3-15A9EC0077E1}" destId="{2F7C05DD-CB42-4104-A262-D61AE808B9CC}"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AC21D2-4B89-4BE4-A065-99C7AF3A5E08}"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F9CA1DA-F1E9-40E5-A8BA-A6CF170F1E6B}">
      <dgm:prSet/>
      <dgm:spPr/>
      <dgm:t>
        <a:bodyPr/>
        <a:lstStyle/>
        <a:p>
          <a:pPr>
            <a:lnSpc>
              <a:spcPct val="100000"/>
            </a:lnSpc>
          </a:pPr>
          <a:r>
            <a:rPr lang="en-CA"/>
            <a:t>No face to face communication with customers</a:t>
          </a:r>
          <a:endParaRPr lang="en-US"/>
        </a:p>
      </dgm:t>
    </dgm:pt>
    <dgm:pt modelId="{0398389B-76B8-4DC4-8808-90C34780E455}" type="parTrans" cxnId="{FDB3BF56-66C0-469A-81B1-9520DCB0B48E}">
      <dgm:prSet/>
      <dgm:spPr/>
      <dgm:t>
        <a:bodyPr/>
        <a:lstStyle/>
        <a:p>
          <a:endParaRPr lang="en-US"/>
        </a:p>
      </dgm:t>
    </dgm:pt>
    <dgm:pt modelId="{85CD774B-FF44-468D-A37D-101FF2DE8702}" type="sibTrans" cxnId="{FDB3BF56-66C0-469A-81B1-9520DCB0B48E}">
      <dgm:prSet/>
      <dgm:spPr/>
      <dgm:t>
        <a:bodyPr/>
        <a:lstStyle/>
        <a:p>
          <a:endParaRPr lang="en-US"/>
        </a:p>
      </dgm:t>
    </dgm:pt>
    <dgm:pt modelId="{337330AB-2886-4C52-9AE7-3BF3775850CF}">
      <dgm:prSet/>
      <dgm:spPr/>
      <dgm:t>
        <a:bodyPr/>
        <a:lstStyle/>
        <a:p>
          <a:pPr>
            <a:lnSpc>
              <a:spcPct val="100000"/>
            </a:lnSpc>
          </a:pPr>
          <a:r>
            <a:rPr lang="en-CA"/>
            <a:t>Avoids communication mistakes (failing to listen to the correct order)</a:t>
          </a:r>
          <a:endParaRPr lang="en-US"/>
        </a:p>
      </dgm:t>
    </dgm:pt>
    <dgm:pt modelId="{A95047A2-51B7-459A-BE2B-F267F0EEF9A9}" type="parTrans" cxnId="{BE2AEB4B-E965-467F-81DB-AD6F165BD4A8}">
      <dgm:prSet/>
      <dgm:spPr/>
      <dgm:t>
        <a:bodyPr/>
        <a:lstStyle/>
        <a:p>
          <a:endParaRPr lang="en-US"/>
        </a:p>
      </dgm:t>
    </dgm:pt>
    <dgm:pt modelId="{5FA35041-A8A5-47B8-A4DA-34D70E7B2AD5}" type="sibTrans" cxnId="{BE2AEB4B-E965-467F-81DB-AD6F165BD4A8}">
      <dgm:prSet/>
      <dgm:spPr/>
      <dgm:t>
        <a:bodyPr/>
        <a:lstStyle/>
        <a:p>
          <a:endParaRPr lang="en-US"/>
        </a:p>
      </dgm:t>
    </dgm:pt>
    <dgm:pt modelId="{98CB65E2-B0F4-41A6-8D25-FEC040734B60}">
      <dgm:prSet/>
      <dgm:spPr/>
      <dgm:t>
        <a:bodyPr/>
        <a:lstStyle/>
        <a:p>
          <a:pPr>
            <a:lnSpc>
              <a:spcPct val="100000"/>
            </a:lnSpc>
          </a:pPr>
          <a:r>
            <a:rPr lang="en-CA"/>
            <a:t>Cashless payment method decreases the time for cashier to make change</a:t>
          </a:r>
          <a:endParaRPr lang="en-US"/>
        </a:p>
      </dgm:t>
    </dgm:pt>
    <dgm:pt modelId="{A378EB25-F848-4D27-8032-D09BDB35DA35}" type="parTrans" cxnId="{05E99508-81DB-468E-BEF9-28D87368D411}">
      <dgm:prSet/>
      <dgm:spPr/>
      <dgm:t>
        <a:bodyPr/>
        <a:lstStyle/>
        <a:p>
          <a:endParaRPr lang="en-US"/>
        </a:p>
      </dgm:t>
    </dgm:pt>
    <dgm:pt modelId="{4CAC7352-71EC-4D89-8675-31F15AAC5DE8}" type="sibTrans" cxnId="{05E99508-81DB-468E-BEF9-28D87368D411}">
      <dgm:prSet/>
      <dgm:spPr/>
      <dgm:t>
        <a:bodyPr/>
        <a:lstStyle/>
        <a:p>
          <a:endParaRPr lang="en-US"/>
        </a:p>
      </dgm:t>
    </dgm:pt>
    <dgm:pt modelId="{AFDD99C9-1281-407E-B543-6C1794FF37A4}">
      <dgm:prSet/>
      <dgm:spPr/>
      <dgm:t>
        <a:bodyPr/>
        <a:lstStyle/>
        <a:p>
          <a:pPr>
            <a:lnSpc>
              <a:spcPct val="100000"/>
            </a:lnSpc>
          </a:pPr>
          <a:r>
            <a:rPr lang="en-CA"/>
            <a:t>Ordering from any place at any time</a:t>
          </a:r>
          <a:endParaRPr lang="en-US"/>
        </a:p>
      </dgm:t>
    </dgm:pt>
    <dgm:pt modelId="{AE2A1B97-D848-4DC6-953C-4C0B44B0650B}" type="parTrans" cxnId="{BD50EC47-6201-4E47-863C-9B3CBA914B9C}">
      <dgm:prSet/>
      <dgm:spPr/>
      <dgm:t>
        <a:bodyPr/>
        <a:lstStyle/>
        <a:p>
          <a:endParaRPr lang="en-US"/>
        </a:p>
      </dgm:t>
    </dgm:pt>
    <dgm:pt modelId="{E46FAA95-DB33-461C-B7D3-C382A0EABE82}" type="sibTrans" cxnId="{BD50EC47-6201-4E47-863C-9B3CBA914B9C}">
      <dgm:prSet/>
      <dgm:spPr/>
      <dgm:t>
        <a:bodyPr/>
        <a:lstStyle/>
        <a:p>
          <a:endParaRPr lang="en-US"/>
        </a:p>
      </dgm:t>
    </dgm:pt>
    <dgm:pt modelId="{1BF1DF3A-C5FC-4AEA-B592-4D1E4A205455}">
      <dgm:prSet/>
      <dgm:spPr/>
      <dgm:t>
        <a:bodyPr/>
        <a:lstStyle/>
        <a:p>
          <a:pPr>
            <a:lnSpc>
              <a:spcPct val="100000"/>
            </a:lnSpc>
          </a:pPr>
          <a:r>
            <a:rPr lang="en-CA"/>
            <a:t>Multiple ways to pay</a:t>
          </a:r>
          <a:endParaRPr lang="en-US"/>
        </a:p>
      </dgm:t>
    </dgm:pt>
    <dgm:pt modelId="{99FF5E72-5569-4741-A484-04C225BDA633}" type="parTrans" cxnId="{12D7D5C0-B125-41C2-AB8E-D9247DCCE829}">
      <dgm:prSet/>
      <dgm:spPr/>
      <dgm:t>
        <a:bodyPr/>
        <a:lstStyle/>
        <a:p>
          <a:endParaRPr lang="en-US"/>
        </a:p>
      </dgm:t>
    </dgm:pt>
    <dgm:pt modelId="{60C27D65-63D4-47B1-9207-125ED60B73AB}" type="sibTrans" cxnId="{12D7D5C0-B125-41C2-AB8E-D9247DCCE829}">
      <dgm:prSet/>
      <dgm:spPr/>
      <dgm:t>
        <a:bodyPr/>
        <a:lstStyle/>
        <a:p>
          <a:endParaRPr lang="en-US"/>
        </a:p>
      </dgm:t>
    </dgm:pt>
    <dgm:pt modelId="{28358F49-6026-4649-9126-32D07C8CAFE8}">
      <dgm:prSet/>
      <dgm:spPr/>
      <dgm:t>
        <a:bodyPr/>
        <a:lstStyle/>
        <a:p>
          <a:pPr>
            <a:lnSpc>
              <a:spcPct val="100000"/>
            </a:lnSpc>
          </a:pPr>
          <a:r>
            <a:rPr lang="en-CA"/>
            <a:t>Consistency with taste and quality</a:t>
          </a:r>
          <a:endParaRPr lang="en-US"/>
        </a:p>
      </dgm:t>
    </dgm:pt>
    <dgm:pt modelId="{4860B282-AD09-454C-9E27-454D6355CD6A}" type="parTrans" cxnId="{B2B25792-9E23-46CF-A039-BBA8E508C9A4}">
      <dgm:prSet/>
      <dgm:spPr/>
      <dgm:t>
        <a:bodyPr/>
        <a:lstStyle/>
        <a:p>
          <a:endParaRPr lang="en-US"/>
        </a:p>
      </dgm:t>
    </dgm:pt>
    <dgm:pt modelId="{9AB46B37-4BD1-4DB5-846F-C5F959EA4F5E}" type="sibTrans" cxnId="{B2B25792-9E23-46CF-A039-BBA8E508C9A4}">
      <dgm:prSet/>
      <dgm:spPr/>
      <dgm:t>
        <a:bodyPr/>
        <a:lstStyle/>
        <a:p>
          <a:endParaRPr lang="en-US"/>
        </a:p>
      </dgm:t>
    </dgm:pt>
    <dgm:pt modelId="{12F05B45-E3EC-4A6C-96F6-1E7FFAA68D83}">
      <dgm:prSet/>
      <dgm:spPr/>
      <dgm:t>
        <a:bodyPr/>
        <a:lstStyle/>
        <a:p>
          <a:pPr>
            <a:lnSpc>
              <a:spcPct val="100000"/>
            </a:lnSpc>
          </a:pPr>
          <a:r>
            <a:rPr lang="en-CA"/>
            <a:t>99.7% success rate</a:t>
          </a:r>
          <a:endParaRPr lang="en-US"/>
        </a:p>
      </dgm:t>
    </dgm:pt>
    <dgm:pt modelId="{6C0BF5BA-1EF5-4B4E-877B-1F842FB7A8DB}" type="parTrans" cxnId="{60C9F87D-780E-4BB0-A005-680CADAE42D7}">
      <dgm:prSet/>
      <dgm:spPr/>
      <dgm:t>
        <a:bodyPr/>
        <a:lstStyle/>
        <a:p>
          <a:endParaRPr lang="en-US"/>
        </a:p>
      </dgm:t>
    </dgm:pt>
    <dgm:pt modelId="{0F46EE78-41DA-4702-95D0-79CFEB3C7B43}" type="sibTrans" cxnId="{60C9F87D-780E-4BB0-A005-680CADAE42D7}">
      <dgm:prSet/>
      <dgm:spPr/>
      <dgm:t>
        <a:bodyPr/>
        <a:lstStyle/>
        <a:p>
          <a:endParaRPr lang="en-US"/>
        </a:p>
      </dgm:t>
    </dgm:pt>
    <dgm:pt modelId="{38EA5B71-2517-4877-A8A4-4F3E145B26CD}" type="pres">
      <dgm:prSet presAssocID="{4EAC21D2-4B89-4BE4-A065-99C7AF3A5E08}" presName="root" presStyleCnt="0">
        <dgm:presLayoutVars>
          <dgm:dir/>
          <dgm:resizeHandles val="exact"/>
        </dgm:presLayoutVars>
      </dgm:prSet>
      <dgm:spPr/>
    </dgm:pt>
    <dgm:pt modelId="{EE937399-526D-46B8-B5FF-FA252FDD15D0}" type="pres">
      <dgm:prSet presAssocID="{BF9CA1DA-F1E9-40E5-A8BA-A6CF170F1E6B}" presName="compNode" presStyleCnt="0"/>
      <dgm:spPr/>
    </dgm:pt>
    <dgm:pt modelId="{8AB73756-C2D1-44BF-A720-036746377467}" type="pres">
      <dgm:prSet presAssocID="{BF9CA1DA-F1E9-40E5-A8BA-A6CF170F1E6B}" presName="bgRect" presStyleLbl="bgShp" presStyleIdx="0" presStyleCnt="7"/>
      <dgm:spPr/>
    </dgm:pt>
    <dgm:pt modelId="{2D9DCB6F-CA0D-41D2-A9AB-946C114707E4}" type="pres">
      <dgm:prSet presAssocID="{BF9CA1DA-F1E9-40E5-A8BA-A6CF170F1E6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ry Face with No Fill"/>
        </a:ext>
      </dgm:extLst>
    </dgm:pt>
    <dgm:pt modelId="{7AAF339B-3075-4D5A-B1EC-5A26A335DDE3}" type="pres">
      <dgm:prSet presAssocID="{BF9CA1DA-F1E9-40E5-A8BA-A6CF170F1E6B}" presName="spaceRect" presStyleCnt="0"/>
      <dgm:spPr/>
    </dgm:pt>
    <dgm:pt modelId="{848C36DE-5932-4F47-AF8E-697D5145C289}" type="pres">
      <dgm:prSet presAssocID="{BF9CA1DA-F1E9-40E5-A8BA-A6CF170F1E6B}" presName="parTx" presStyleLbl="revTx" presStyleIdx="0" presStyleCnt="7">
        <dgm:presLayoutVars>
          <dgm:chMax val="0"/>
          <dgm:chPref val="0"/>
        </dgm:presLayoutVars>
      </dgm:prSet>
      <dgm:spPr/>
    </dgm:pt>
    <dgm:pt modelId="{F38DFE55-81A0-4263-8575-3FB94803D4DB}" type="pres">
      <dgm:prSet presAssocID="{85CD774B-FF44-468D-A37D-101FF2DE8702}" presName="sibTrans" presStyleCnt="0"/>
      <dgm:spPr/>
    </dgm:pt>
    <dgm:pt modelId="{4203C872-A13F-4E02-B1A8-AECE35FF1896}" type="pres">
      <dgm:prSet presAssocID="{337330AB-2886-4C52-9AE7-3BF3775850CF}" presName="compNode" presStyleCnt="0"/>
      <dgm:spPr/>
    </dgm:pt>
    <dgm:pt modelId="{8F56C516-A1FE-4FF4-A27D-769EC809DF70}" type="pres">
      <dgm:prSet presAssocID="{337330AB-2886-4C52-9AE7-3BF3775850CF}" presName="bgRect" presStyleLbl="bgShp" presStyleIdx="1" presStyleCnt="7"/>
      <dgm:spPr/>
    </dgm:pt>
    <dgm:pt modelId="{56417593-9723-4A80-99FB-7F6427867487}" type="pres">
      <dgm:prSet presAssocID="{337330AB-2886-4C52-9AE7-3BF3775850C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2E04A93-E83D-4414-957E-72B16A9D3560}" type="pres">
      <dgm:prSet presAssocID="{337330AB-2886-4C52-9AE7-3BF3775850CF}" presName="spaceRect" presStyleCnt="0"/>
      <dgm:spPr/>
    </dgm:pt>
    <dgm:pt modelId="{14BC44B6-E64A-459A-B25D-4982D31E8932}" type="pres">
      <dgm:prSet presAssocID="{337330AB-2886-4C52-9AE7-3BF3775850CF}" presName="parTx" presStyleLbl="revTx" presStyleIdx="1" presStyleCnt="7">
        <dgm:presLayoutVars>
          <dgm:chMax val="0"/>
          <dgm:chPref val="0"/>
        </dgm:presLayoutVars>
      </dgm:prSet>
      <dgm:spPr/>
    </dgm:pt>
    <dgm:pt modelId="{B4ABCE9D-B1AC-4C98-B535-17C6E7657D9E}" type="pres">
      <dgm:prSet presAssocID="{5FA35041-A8A5-47B8-A4DA-34D70E7B2AD5}" presName="sibTrans" presStyleCnt="0"/>
      <dgm:spPr/>
    </dgm:pt>
    <dgm:pt modelId="{3BDB85C6-ABA6-46AD-AC41-7B34DAAF2A1F}" type="pres">
      <dgm:prSet presAssocID="{98CB65E2-B0F4-41A6-8D25-FEC040734B60}" presName="compNode" presStyleCnt="0"/>
      <dgm:spPr/>
    </dgm:pt>
    <dgm:pt modelId="{B3B01967-9766-450A-A2AC-BC4D202460EC}" type="pres">
      <dgm:prSet presAssocID="{98CB65E2-B0F4-41A6-8D25-FEC040734B60}" presName="bgRect" presStyleLbl="bgShp" presStyleIdx="2" presStyleCnt="7"/>
      <dgm:spPr/>
    </dgm:pt>
    <dgm:pt modelId="{FFCD6187-16C9-4F53-8320-189F145C02CD}" type="pres">
      <dgm:prSet presAssocID="{98CB65E2-B0F4-41A6-8D25-FEC040734B6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891F5DB1-92BD-4A40-BEA2-D9920AB6DCCB}" type="pres">
      <dgm:prSet presAssocID="{98CB65E2-B0F4-41A6-8D25-FEC040734B60}" presName="spaceRect" presStyleCnt="0"/>
      <dgm:spPr/>
    </dgm:pt>
    <dgm:pt modelId="{30B36778-8E60-480B-84E1-719724AA3BCD}" type="pres">
      <dgm:prSet presAssocID="{98CB65E2-B0F4-41A6-8D25-FEC040734B60}" presName="parTx" presStyleLbl="revTx" presStyleIdx="2" presStyleCnt="7">
        <dgm:presLayoutVars>
          <dgm:chMax val="0"/>
          <dgm:chPref val="0"/>
        </dgm:presLayoutVars>
      </dgm:prSet>
      <dgm:spPr/>
    </dgm:pt>
    <dgm:pt modelId="{947B2CFD-1BDE-4311-AE9B-960BB0CBAF9D}" type="pres">
      <dgm:prSet presAssocID="{4CAC7352-71EC-4D89-8675-31F15AAC5DE8}" presName="sibTrans" presStyleCnt="0"/>
      <dgm:spPr/>
    </dgm:pt>
    <dgm:pt modelId="{A4C993C5-4A64-4650-B61A-79705558F09F}" type="pres">
      <dgm:prSet presAssocID="{AFDD99C9-1281-407E-B543-6C1794FF37A4}" presName="compNode" presStyleCnt="0"/>
      <dgm:spPr/>
    </dgm:pt>
    <dgm:pt modelId="{66D9A07C-4DBB-4115-BE59-7B0476FF7ECF}" type="pres">
      <dgm:prSet presAssocID="{AFDD99C9-1281-407E-B543-6C1794FF37A4}" presName="bgRect" presStyleLbl="bgShp" presStyleIdx="3" presStyleCnt="7"/>
      <dgm:spPr/>
    </dgm:pt>
    <dgm:pt modelId="{621BDA14-4FB2-409B-ABEF-D6ACDC7227D5}" type="pres">
      <dgm:prSet presAssocID="{AFDD99C9-1281-407E-B543-6C1794FF37A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117741BE-79A5-4345-BA51-B2C8356707DC}" type="pres">
      <dgm:prSet presAssocID="{AFDD99C9-1281-407E-B543-6C1794FF37A4}" presName="spaceRect" presStyleCnt="0"/>
      <dgm:spPr/>
    </dgm:pt>
    <dgm:pt modelId="{D8A652AC-143D-4A0F-96C2-712ED9E1C63A}" type="pres">
      <dgm:prSet presAssocID="{AFDD99C9-1281-407E-B543-6C1794FF37A4}" presName="parTx" presStyleLbl="revTx" presStyleIdx="3" presStyleCnt="7">
        <dgm:presLayoutVars>
          <dgm:chMax val="0"/>
          <dgm:chPref val="0"/>
        </dgm:presLayoutVars>
      </dgm:prSet>
      <dgm:spPr/>
    </dgm:pt>
    <dgm:pt modelId="{9B8A7390-0B90-4D48-ACC1-ED6C10B655E1}" type="pres">
      <dgm:prSet presAssocID="{E46FAA95-DB33-461C-B7D3-C382A0EABE82}" presName="sibTrans" presStyleCnt="0"/>
      <dgm:spPr/>
    </dgm:pt>
    <dgm:pt modelId="{5A2B8938-C2FD-4041-9526-82CD5A95F260}" type="pres">
      <dgm:prSet presAssocID="{1BF1DF3A-C5FC-4AEA-B592-4D1E4A205455}" presName="compNode" presStyleCnt="0"/>
      <dgm:spPr/>
    </dgm:pt>
    <dgm:pt modelId="{8A9149BF-222F-45F4-A0AA-F6F9DCC8A6C4}" type="pres">
      <dgm:prSet presAssocID="{1BF1DF3A-C5FC-4AEA-B592-4D1E4A205455}" presName="bgRect" presStyleLbl="bgShp" presStyleIdx="4" presStyleCnt="7"/>
      <dgm:spPr/>
    </dgm:pt>
    <dgm:pt modelId="{C4AC5B6F-2008-44B4-B15E-0836DE8AFB68}" type="pres">
      <dgm:prSet presAssocID="{1BF1DF3A-C5FC-4AEA-B592-4D1E4A205455}"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C3F933E8-6777-47B7-B524-39B2E2F51B1C}" type="pres">
      <dgm:prSet presAssocID="{1BF1DF3A-C5FC-4AEA-B592-4D1E4A205455}" presName="spaceRect" presStyleCnt="0"/>
      <dgm:spPr/>
    </dgm:pt>
    <dgm:pt modelId="{59F4FBEF-CBED-4172-8EF1-9A73D35E88A2}" type="pres">
      <dgm:prSet presAssocID="{1BF1DF3A-C5FC-4AEA-B592-4D1E4A205455}" presName="parTx" presStyleLbl="revTx" presStyleIdx="4" presStyleCnt="7">
        <dgm:presLayoutVars>
          <dgm:chMax val="0"/>
          <dgm:chPref val="0"/>
        </dgm:presLayoutVars>
      </dgm:prSet>
      <dgm:spPr/>
    </dgm:pt>
    <dgm:pt modelId="{E7A2968E-5523-4BAC-B638-17E639A93C59}" type="pres">
      <dgm:prSet presAssocID="{60C27D65-63D4-47B1-9207-125ED60B73AB}" presName="sibTrans" presStyleCnt="0"/>
      <dgm:spPr/>
    </dgm:pt>
    <dgm:pt modelId="{0AB4C455-854C-4CC0-93CB-66A65B777188}" type="pres">
      <dgm:prSet presAssocID="{28358F49-6026-4649-9126-32D07C8CAFE8}" presName="compNode" presStyleCnt="0"/>
      <dgm:spPr/>
    </dgm:pt>
    <dgm:pt modelId="{47755413-966D-4656-9ADC-7AEA958ED5F9}" type="pres">
      <dgm:prSet presAssocID="{28358F49-6026-4649-9126-32D07C8CAFE8}" presName="bgRect" presStyleLbl="bgShp" presStyleIdx="5" presStyleCnt="7"/>
      <dgm:spPr/>
    </dgm:pt>
    <dgm:pt modelId="{220BB5C3-EBD6-41D7-BFFD-2DF33BF2E0C9}" type="pres">
      <dgm:prSet presAssocID="{28358F49-6026-4649-9126-32D07C8CAFE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ork and knife"/>
        </a:ext>
      </dgm:extLst>
    </dgm:pt>
    <dgm:pt modelId="{0023E83B-F882-4268-B6FA-4F9AD206E453}" type="pres">
      <dgm:prSet presAssocID="{28358F49-6026-4649-9126-32D07C8CAFE8}" presName="spaceRect" presStyleCnt="0"/>
      <dgm:spPr/>
    </dgm:pt>
    <dgm:pt modelId="{79FD2729-B1E9-4102-A7E9-C062548A73AA}" type="pres">
      <dgm:prSet presAssocID="{28358F49-6026-4649-9126-32D07C8CAFE8}" presName="parTx" presStyleLbl="revTx" presStyleIdx="5" presStyleCnt="7">
        <dgm:presLayoutVars>
          <dgm:chMax val="0"/>
          <dgm:chPref val="0"/>
        </dgm:presLayoutVars>
      </dgm:prSet>
      <dgm:spPr/>
    </dgm:pt>
    <dgm:pt modelId="{8648B714-2DF5-4E7A-970A-26D6F1712852}" type="pres">
      <dgm:prSet presAssocID="{9AB46B37-4BD1-4DB5-846F-C5F959EA4F5E}" presName="sibTrans" presStyleCnt="0"/>
      <dgm:spPr/>
    </dgm:pt>
    <dgm:pt modelId="{1018E6F4-FFBD-42AD-BE47-631C2425ADD9}" type="pres">
      <dgm:prSet presAssocID="{12F05B45-E3EC-4A6C-96F6-1E7FFAA68D83}" presName="compNode" presStyleCnt="0"/>
      <dgm:spPr/>
    </dgm:pt>
    <dgm:pt modelId="{B02CD341-2452-426B-AC76-373BB58D69EB}" type="pres">
      <dgm:prSet presAssocID="{12F05B45-E3EC-4A6C-96F6-1E7FFAA68D83}" presName="bgRect" presStyleLbl="bgShp" presStyleIdx="6" presStyleCnt="7"/>
      <dgm:spPr/>
    </dgm:pt>
    <dgm:pt modelId="{7581ADBB-4F91-41DD-9C2F-1DD4B2FA05EB}" type="pres">
      <dgm:prSet presAssocID="{12F05B45-E3EC-4A6C-96F6-1E7FFAA68D8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pward trend"/>
        </a:ext>
      </dgm:extLst>
    </dgm:pt>
    <dgm:pt modelId="{909E889E-7CE9-465E-B8D4-04ED495CCD8E}" type="pres">
      <dgm:prSet presAssocID="{12F05B45-E3EC-4A6C-96F6-1E7FFAA68D83}" presName="spaceRect" presStyleCnt="0"/>
      <dgm:spPr/>
    </dgm:pt>
    <dgm:pt modelId="{9395A111-7CCB-400B-BD5C-D43E7BA0157B}" type="pres">
      <dgm:prSet presAssocID="{12F05B45-E3EC-4A6C-96F6-1E7FFAA68D83}" presName="parTx" presStyleLbl="revTx" presStyleIdx="6" presStyleCnt="7">
        <dgm:presLayoutVars>
          <dgm:chMax val="0"/>
          <dgm:chPref val="0"/>
        </dgm:presLayoutVars>
      </dgm:prSet>
      <dgm:spPr/>
    </dgm:pt>
  </dgm:ptLst>
  <dgm:cxnLst>
    <dgm:cxn modelId="{05E99508-81DB-468E-BEF9-28D87368D411}" srcId="{4EAC21D2-4B89-4BE4-A065-99C7AF3A5E08}" destId="{98CB65E2-B0F4-41A6-8D25-FEC040734B60}" srcOrd="2" destOrd="0" parTransId="{A378EB25-F848-4D27-8032-D09BDB35DA35}" sibTransId="{4CAC7352-71EC-4D89-8675-31F15AAC5DE8}"/>
    <dgm:cxn modelId="{9F0E1035-F13F-4ACA-A64A-40CEBE8B9857}" type="presOf" srcId="{12F05B45-E3EC-4A6C-96F6-1E7FFAA68D83}" destId="{9395A111-7CCB-400B-BD5C-D43E7BA0157B}" srcOrd="0" destOrd="0" presId="urn:microsoft.com/office/officeart/2018/2/layout/IconVerticalSolidList"/>
    <dgm:cxn modelId="{BD50EC47-6201-4E47-863C-9B3CBA914B9C}" srcId="{4EAC21D2-4B89-4BE4-A065-99C7AF3A5E08}" destId="{AFDD99C9-1281-407E-B543-6C1794FF37A4}" srcOrd="3" destOrd="0" parTransId="{AE2A1B97-D848-4DC6-953C-4C0B44B0650B}" sibTransId="{E46FAA95-DB33-461C-B7D3-C382A0EABE82}"/>
    <dgm:cxn modelId="{BE2AEB4B-E965-467F-81DB-AD6F165BD4A8}" srcId="{4EAC21D2-4B89-4BE4-A065-99C7AF3A5E08}" destId="{337330AB-2886-4C52-9AE7-3BF3775850CF}" srcOrd="1" destOrd="0" parTransId="{A95047A2-51B7-459A-BE2B-F267F0EEF9A9}" sibTransId="{5FA35041-A8A5-47B8-A4DA-34D70E7B2AD5}"/>
    <dgm:cxn modelId="{6995CB6E-0B30-47F8-88BB-FD98D61C6C77}" type="presOf" srcId="{1BF1DF3A-C5FC-4AEA-B592-4D1E4A205455}" destId="{59F4FBEF-CBED-4172-8EF1-9A73D35E88A2}" srcOrd="0" destOrd="0" presId="urn:microsoft.com/office/officeart/2018/2/layout/IconVerticalSolidList"/>
    <dgm:cxn modelId="{FDB3BF56-66C0-469A-81B1-9520DCB0B48E}" srcId="{4EAC21D2-4B89-4BE4-A065-99C7AF3A5E08}" destId="{BF9CA1DA-F1E9-40E5-A8BA-A6CF170F1E6B}" srcOrd="0" destOrd="0" parTransId="{0398389B-76B8-4DC4-8808-90C34780E455}" sibTransId="{85CD774B-FF44-468D-A37D-101FF2DE8702}"/>
    <dgm:cxn modelId="{60C9F87D-780E-4BB0-A005-680CADAE42D7}" srcId="{4EAC21D2-4B89-4BE4-A065-99C7AF3A5E08}" destId="{12F05B45-E3EC-4A6C-96F6-1E7FFAA68D83}" srcOrd="6" destOrd="0" parTransId="{6C0BF5BA-1EF5-4B4E-877B-1F842FB7A8DB}" sibTransId="{0F46EE78-41DA-4702-95D0-79CFEB3C7B43}"/>
    <dgm:cxn modelId="{5BC65489-F276-4F48-8167-F80DBC8747D4}" type="presOf" srcId="{28358F49-6026-4649-9126-32D07C8CAFE8}" destId="{79FD2729-B1E9-4102-A7E9-C062548A73AA}" srcOrd="0" destOrd="0" presId="urn:microsoft.com/office/officeart/2018/2/layout/IconVerticalSolidList"/>
    <dgm:cxn modelId="{B2B25792-9E23-46CF-A039-BBA8E508C9A4}" srcId="{4EAC21D2-4B89-4BE4-A065-99C7AF3A5E08}" destId="{28358F49-6026-4649-9126-32D07C8CAFE8}" srcOrd="5" destOrd="0" parTransId="{4860B282-AD09-454C-9E27-454D6355CD6A}" sibTransId="{9AB46B37-4BD1-4DB5-846F-C5F959EA4F5E}"/>
    <dgm:cxn modelId="{FD80D294-F468-464C-A29B-0C4159DDC5E8}" type="presOf" srcId="{337330AB-2886-4C52-9AE7-3BF3775850CF}" destId="{14BC44B6-E64A-459A-B25D-4982D31E8932}" srcOrd="0" destOrd="0" presId="urn:microsoft.com/office/officeart/2018/2/layout/IconVerticalSolidList"/>
    <dgm:cxn modelId="{846731A7-D227-4E12-91FA-19EF037A039F}" type="presOf" srcId="{BF9CA1DA-F1E9-40E5-A8BA-A6CF170F1E6B}" destId="{848C36DE-5932-4F47-AF8E-697D5145C289}" srcOrd="0" destOrd="0" presId="urn:microsoft.com/office/officeart/2018/2/layout/IconVerticalSolidList"/>
    <dgm:cxn modelId="{12D7D5C0-B125-41C2-AB8E-D9247DCCE829}" srcId="{4EAC21D2-4B89-4BE4-A065-99C7AF3A5E08}" destId="{1BF1DF3A-C5FC-4AEA-B592-4D1E4A205455}" srcOrd="4" destOrd="0" parTransId="{99FF5E72-5569-4741-A484-04C225BDA633}" sibTransId="{60C27D65-63D4-47B1-9207-125ED60B73AB}"/>
    <dgm:cxn modelId="{8593C7D0-F2FD-4F44-B8F8-28416C382141}" type="presOf" srcId="{98CB65E2-B0F4-41A6-8D25-FEC040734B60}" destId="{30B36778-8E60-480B-84E1-719724AA3BCD}" srcOrd="0" destOrd="0" presId="urn:microsoft.com/office/officeart/2018/2/layout/IconVerticalSolidList"/>
    <dgm:cxn modelId="{60F4EBE1-3330-41EE-91C0-2224BA09A6E8}" type="presOf" srcId="{AFDD99C9-1281-407E-B543-6C1794FF37A4}" destId="{D8A652AC-143D-4A0F-96C2-712ED9E1C63A}" srcOrd="0" destOrd="0" presId="urn:microsoft.com/office/officeart/2018/2/layout/IconVerticalSolidList"/>
    <dgm:cxn modelId="{F416DFED-1F87-42E3-8474-B202D3C820BB}" type="presOf" srcId="{4EAC21D2-4B89-4BE4-A065-99C7AF3A5E08}" destId="{38EA5B71-2517-4877-A8A4-4F3E145B26CD}" srcOrd="0" destOrd="0" presId="urn:microsoft.com/office/officeart/2018/2/layout/IconVerticalSolidList"/>
    <dgm:cxn modelId="{1AFC981B-E7A0-404E-99FD-ED9AD5664D48}" type="presParOf" srcId="{38EA5B71-2517-4877-A8A4-4F3E145B26CD}" destId="{EE937399-526D-46B8-B5FF-FA252FDD15D0}" srcOrd="0" destOrd="0" presId="urn:microsoft.com/office/officeart/2018/2/layout/IconVerticalSolidList"/>
    <dgm:cxn modelId="{C7CFC516-03DA-46CF-B566-947AF0DFB612}" type="presParOf" srcId="{EE937399-526D-46B8-B5FF-FA252FDD15D0}" destId="{8AB73756-C2D1-44BF-A720-036746377467}" srcOrd="0" destOrd="0" presId="urn:microsoft.com/office/officeart/2018/2/layout/IconVerticalSolidList"/>
    <dgm:cxn modelId="{FCD7023D-5EE9-42E8-8B8E-4E04EF6C1E3F}" type="presParOf" srcId="{EE937399-526D-46B8-B5FF-FA252FDD15D0}" destId="{2D9DCB6F-CA0D-41D2-A9AB-946C114707E4}" srcOrd="1" destOrd="0" presId="urn:microsoft.com/office/officeart/2018/2/layout/IconVerticalSolidList"/>
    <dgm:cxn modelId="{A761B6F8-F5F6-45DB-8BDD-32508DFDEC36}" type="presParOf" srcId="{EE937399-526D-46B8-B5FF-FA252FDD15D0}" destId="{7AAF339B-3075-4D5A-B1EC-5A26A335DDE3}" srcOrd="2" destOrd="0" presId="urn:microsoft.com/office/officeart/2018/2/layout/IconVerticalSolidList"/>
    <dgm:cxn modelId="{0386C1C0-D4CD-42B5-BE40-B7CCD4B12BA1}" type="presParOf" srcId="{EE937399-526D-46B8-B5FF-FA252FDD15D0}" destId="{848C36DE-5932-4F47-AF8E-697D5145C289}" srcOrd="3" destOrd="0" presId="urn:microsoft.com/office/officeart/2018/2/layout/IconVerticalSolidList"/>
    <dgm:cxn modelId="{BE417971-D362-4BDF-86E7-EBBAEF7F5564}" type="presParOf" srcId="{38EA5B71-2517-4877-A8A4-4F3E145B26CD}" destId="{F38DFE55-81A0-4263-8575-3FB94803D4DB}" srcOrd="1" destOrd="0" presId="urn:microsoft.com/office/officeart/2018/2/layout/IconVerticalSolidList"/>
    <dgm:cxn modelId="{A2C0CF44-520C-42EE-B48E-4B056F7D64A6}" type="presParOf" srcId="{38EA5B71-2517-4877-A8A4-4F3E145B26CD}" destId="{4203C872-A13F-4E02-B1A8-AECE35FF1896}" srcOrd="2" destOrd="0" presId="urn:microsoft.com/office/officeart/2018/2/layout/IconVerticalSolidList"/>
    <dgm:cxn modelId="{85EFB89F-9345-4320-B9D3-4909FE8C5539}" type="presParOf" srcId="{4203C872-A13F-4E02-B1A8-AECE35FF1896}" destId="{8F56C516-A1FE-4FF4-A27D-769EC809DF70}" srcOrd="0" destOrd="0" presId="urn:microsoft.com/office/officeart/2018/2/layout/IconVerticalSolidList"/>
    <dgm:cxn modelId="{EB4975FE-B98C-4AAA-8D6A-B8199281F8E4}" type="presParOf" srcId="{4203C872-A13F-4E02-B1A8-AECE35FF1896}" destId="{56417593-9723-4A80-99FB-7F6427867487}" srcOrd="1" destOrd="0" presId="urn:microsoft.com/office/officeart/2018/2/layout/IconVerticalSolidList"/>
    <dgm:cxn modelId="{C743D1EF-1DEB-45DD-BFB5-A10DFF2D0771}" type="presParOf" srcId="{4203C872-A13F-4E02-B1A8-AECE35FF1896}" destId="{B2E04A93-E83D-4414-957E-72B16A9D3560}" srcOrd="2" destOrd="0" presId="urn:microsoft.com/office/officeart/2018/2/layout/IconVerticalSolidList"/>
    <dgm:cxn modelId="{EA6C0647-E9AB-4A99-B179-1B3451D9056D}" type="presParOf" srcId="{4203C872-A13F-4E02-B1A8-AECE35FF1896}" destId="{14BC44B6-E64A-459A-B25D-4982D31E8932}" srcOrd="3" destOrd="0" presId="urn:microsoft.com/office/officeart/2018/2/layout/IconVerticalSolidList"/>
    <dgm:cxn modelId="{A3C3C8F4-C64E-4C7B-B459-CB8E7A10D2DA}" type="presParOf" srcId="{38EA5B71-2517-4877-A8A4-4F3E145B26CD}" destId="{B4ABCE9D-B1AC-4C98-B535-17C6E7657D9E}" srcOrd="3" destOrd="0" presId="urn:microsoft.com/office/officeart/2018/2/layout/IconVerticalSolidList"/>
    <dgm:cxn modelId="{2C658A9A-13E0-4E0E-BC13-4411CDA7CEEF}" type="presParOf" srcId="{38EA5B71-2517-4877-A8A4-4F3E145B26CD}" destId="{3BDB85C6-ABA6-46AD-AC41-7B34DAAF2A1F}" srcOrd="4" destOrd="0" presId="urn:microsoft.com/office/officeart/2018/2/layout/IconVerticalSolidList"/>
    <dgm:cxn modelId="{4C15877D-FA39-4A9D-B76D-CBCEA4DCCF7A}" type="presParOf" srcId="{3BDB85C6-ABA6-46AD-AC41-7B34DAAF2A1F}" destId="{B3B01967-9766-450A-A2AC-BC4D202460EC}" srcOrd="0" destOrd="0" presId="urn:microsoft.com/office/officeart/2018/2/layout/IconVerticalSolidList"/>
    <dgm:cxn modelId="{7DBA8F15-31AA-438C-879D-699709E528FB}" type="presParOf" srcId="{3BDB85C6-ABA6-46AD-AC41-7B34DAAF2A1F}" destId="{FFCD6187-16C9-4F53-8320-189F145C02CD}" srcOrd="1" destOrd="0" presId="urn:microsoft.com/office/officeart/2018/2/layout/IconVerticalSolidList"/>
    <dgm:cxn modelId="{FA1E8F89-398F-4670-9C79-BCCB8BA9E0D0}" type="presParOf" srcId="{3BDB85C6-ABA6-46AD-AC41-7B34DAAF2A1F}" destId="{891F5DB1-92BD-4A40-BEA2-D9920AB6DCCB}" srcOrd="2" destOrd="0" presId="urn:microsoft.com/office/officeart/2018/2/layout/IconVerticalSolidList"/>
    <dgm:cxn modelId="{0E891D09-6690-43C0-BEA9-6F9CD7EC2C05}" type="presParOf" srcId="{3BDB85C6-ABA6-46AD-AC41-7B34DAAF2A1F}" destId="{30B36778-8E60-480B-84E1-719724AA3BCD}" srcOrd="3" destOrd="0" presId="urn:microsoft.com/office/officeart/2018/2/layout/IconVerticalSolidList"/>
    <dgm:cxn modelId="{05DB0F65-B46C-423B-A536-036C70C66674}" type="presParOf" srcId="{38EA5B71-2517-4877-A8A4-4F3E145B26CD}" destId="{947B2CFD-1BDE-4311-AE9B-960BB0CBAF9D}" srcOrd="5" destOrd="0" presId="urn:microsoft.com/office/officeart/2018/2/layout/IconVerticalSolidList"/>
    <dgm:cxn modelId="{4CE6AC39-CCA0-4F4C-A43E-3C82930D4EF2}" type="presParOf" srcId="{38EA5B71-2517-4877-A8A4-4F3E145B26CD}" destId="{A4C993C5-4A64-4650-B61A-79705558F09F}" srcOrd="6" destOrd="0" presId="urn:microsoft.com/office/officeart/2018/2/layout/IconVerticalSolidList"/>
    <dgm:cxn modelId="{9AC2B244-1902-4F08-923E-9E4AD493E2EB}" type="presParOf" srcId="{A4C993C5-4A64-4650-B61A-79705558F09F}" destId="{66D9A07C-4DBB-4115-BE59-7B0476FF7ECF}" srcOrd="0" destOrd="0" presId="urn:microsoft.com/office/officeart/2018/2/layout/IconVerticalSolidList"/>
    <dgm:cxn modelId="{0C79C324-630D-4380-B54D-DA20A8ED0C73}" type="presParOf" srcId="{A4C993C5-4A64-4650-B61A-79705558F09F}" destId="{621BDA14-4FB2-409B-ABEF-D6ACDC7227D5}" srcOrd="1" destOrd="0" presId="urn:microsoft.com/office/officeart/2018/2/layout/IconVerticalSolidList"/>
    <dgm:cxn modelId="{B2AED8AC-0483-4680-9753-4C5C6C0DCD41}" type="presParOf" srcId="{A4C993C5-4A64-4650-B61A-79705558F09F}" destId="{117741BE-79A5-4345-BA51-B2C8356707DC}" srcOrd="2" destOrd="0" presId="urn:microsoft.com/office/officeart/2018/2/layout/IconVerticalSolidList"/>
    <dgm:cxn modelId="{20D5AAC1-D756-4368-B6A1-FF736061EB05}" type="presParOf" srcId="{A4C993C5-4A64-4650-B61A-79705558F09F}" destId="{D8A652AC-143D-4A0F-96C2-712ED9E1C63A}" srcOrd="3" destOrd="0" presId="urn:microsoft.com/office/officeart/2018/2/layout/IconVerticalSolidList"/>
    <dgm:cxn modelId="{F953E857-EE46-465E-8C7A-82AA10211097}" type="presParOf" srcId="{38EA5B71-2517-4877-A8A4-4F3E145B26CD}" destId="{9B8A7390-0B90-4D48-ACC1-ED6C10B655E1}" srcOrd="7" destOrd="0" presId="urn:microsoft.com/office/officeart/2018/2/layout/IconVerticalSolidList"/>
    <dgm:cxn modelId="{49CD866C-1D50-4FB9-AE6D-5BB52117FC89}" type="presParOf" srcId="{38EA5B71-2517-4877-A8A4-4F3E145B26CD}" destId="{5A2B8938-C2FD-4041-9526-82CD5A95F260}" srcOrd="8" destOrd="0" presId="urn:microsoft.com/office/officeart/2018/2/layout/IconVerticalSolidList"/>
    <dgm:cxn modelId="{B9AF25E0-CFF1-4472-A695-A40317944301}" type="presParOf" srcId="{5A2B8938-C2FD-4041-9526-82CD5A95F260}" destId="{8A9149BF-222F-45F4-A0AA-F6F9DCC8A6C4}" srcOrd="0" destOrd="0" presId="urn:microsoft.com/office/officeart/2018/2/layout/IconVerticalSolidList"/>
    <dgm:cxn modelId="{99AE8F12-3F70-46BF-B052-14453DCDA711}" type="presParOf" srcId="{5A2B8938-C2FD-4041-9526-82CD5A95F260}" destId="{C4AC5B6F-2008-44B4-B15E-0836DE8AFB68}" srcOrd="1" destOrd="0" presId="urn:microsoft.com/office/officeart/2018/2/layout/IconVerticalSolidList"/>
    <dgm:cxn modelId="{6401B781-545C-4D4E-9181-D9683E4A999D}" type="presParOf" srcId="{5A2B8938-C2FD-4041-9526-82CD5A95F260}" destId="{C3F933E8-6777-47B7-B524-39B2E2F51B1C}" srcOrd="2" destOrd="0" presId="urn:microsoft.com/office/officeart/2018/2/layout/IconVerticalSolidList"/>
    <dgm:cxn modelId="{09BA9792-F80A-4282-9DA7-BFDA280D56A9}" type="presParOf" srcId="{5A2B8938-C2FD-4041-9526-82CD5A95F260}" destId="{59F4FBEF-CBED-4172-8EF1-9A73D35E88A2}" srcOrd="3" destOrd="0" presId="urn:microsoft.com/office/officeart/2018/2/layout/IconVerticalSolidList"/>
    <dgm:cxn modelId="{582C5E42-E23C-409B-AD3F-4A4DEA4DCFAA}" type="presParOf" srcId="{38EA5B71-2517-4877-A8A4-4F3E145B26CD}" destId="{E7A2968E-5523-4BAC-B638-17E639A93C59}" srcOrd="9" destOrd="0" presId="urn:microsoft.com/office/officeart/2018/2/layout/IconVerticalSolidList"/>
    <dgm:cxn modelId="{DB208211-BE18-49CF-AFA3-78ED059EEAAD}" type="presParOf" srcId="{38EA5B71-2517-4877-A8A4-4F3E145B26CD}" destId="{0AB4C455-854C-4CC0-93CB-66A65B777188}" srcOrd="10" destOrd="0" presId="urn:microsoft.com/office/officeart/2018/2/layout/IconVerticalSolidList"/>
    <dgm:cxn modelId="{A1E45029-E15E-4C0A-82A6-53A16B22B3A3}" type="presParOf" srcId="{0AB4C455-854C-4CC0-93CB-66A65B777188}" destId="{47755413-966D-4656-9ADC-7AEA958ED5F9}" srcOrd="0" destOrd="0" presId="urn:microsoft.com/office/officeart/2018/2/layout/IconVerticalSolidList"/>
    <dgm:cxn modelId="{4C1C3519-2B9F-49D8-88A7-0A18217CA5D1}" type="presParOf" srcId="{0AB4C455-854C-4CC0-93CB-66A65B777188}" destId="{220BB5C3-EBD6-41D7-BFFD-2DF33BF2E0C9}" srcOrd="1" destOrd="0" presId="urn:microsoft.com/office/officeart/2018/2/layout/IconVerticalSolidList"/>
    <dgm:cxn modelId="{70F14209-BE12-4481-85C1-3A3F6DFD6456}" type="presParOf" srcId="{0AB4C455-854C-4CC0-93CB-66A65B777188}" destId="{0023E83B-F882-4268-B6FA-4F9AD206E453}" srcOrd="2" destOrd="0" presId="urn:microsoft.com/office/officeart/2018/2/layout/IconVerticalSolidList"/>
    <dgm:cxn modelId="{F87209F1-8459-4A6D-969E-6003745A3E60}" type="presParOf" srcId="{0AB4C455-854C-4CC0-93CB-66A65B777188}" destId="{79FD2729-B1E9-4102-A7E9-C062548A73AA}" srcOrd="3" destOrd="0" presId="urn:microsoft.com/office/officeart/2018/2/layout/IconVerticalSolidList"/>
    <dgm:cxn modelId="{DFF70E94-F374-414B-99F9-507D493E44D4}" type="presParOf" srcId="{38EA5B71-2517-4877-A8A4-4F3E145B26CD}" destId="{8648B714-2DF5-4E7A-970A-26D6F1712852}" srcOrd="11" destOrd="0" presId="urn:microsoft.com/office/officeart/2018/2/layout/IconVerticalSolidList"/>
    <dgm:cxn modelId="{D2A87D9C-25A4-41D5-9C0D-87AFAB623771}" type="presParOf" srcId="{38EA5B71-2517-4877-A8A4-4F3E145B26CD}" destId="{1018E6F4-FFBD-42AD-BE47-631C2425ADD9}" srcOrd="12" destOrd="0" presId="urn:microsoft.com/office/officeart/2018/2/layout/IconVerticalSolidList"/>
    <dgm:cxn modelId="{9DE6FB70-A147-4C2D-85B9-2EC0BC158FDC}" type="presParOf" srcId="{1018E6F4-FFBD-42AD-BE47-631C2425ADD9}" destId="{B02CD341-2452-426B-AC76-373BB58D69EB}" srcOrd="0" destOrd="0" presId="urn:microsoft.com/office/officeart/2018/2/layout/IconVerticalSolidList"/>
    <dgm:cxn modelId="{0F9114B9-0DD8-4CC0-8F30-1F9A1B2078D4}" type="presParOf" srcId="{1018E6F4-FFBD-42AD-BE47-631C2425ADD9}" destId="{7581ADBB-4F91-41DD-9C2F-1DD4B2FA05EB}" srcOrd="1" destOrd="0" presId="urn:microsoft.com/office/officeart/2018/2/layout/IconVerticalSolidList"/>
    <dgm:cxn modelId="{EED6C047-E16B-4A38-8E3B-C778EC3589BA}" type="presParOf" srcId="{1018E6F4-FFBD-42AD-BE47-631C2425ADD9}" destId="{909E889E-7CE9-465E-B8D4-04ED495CCD8E}" srcOrd="2" destOrd="0" presId="urn:microsoft.com/office/officeart/2018/2/layout/IconVerticalSolidList"/>
    <dgm:cxn modelId="{AC61E8C6-B83A-446C-B677-D14D6A9A433A}" type="presParOf" srcId="{1018E6F4-FFBD-42AD-BE47-631C2425ADD9}" destId="{9395A111-7CCB-400B-BD5C-D43E7BA015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4235DF-7C54-4D85-9946-BA596BB9DADE}" type="doc">
      <dgm:prSet loTypeId="urn:microsoft.com/office/officeart/2005/8/layout/pList1" loCatId="picture" qsTypeId="urn:microsoft.com/office/officeart/2005/8/quickstyle/simple1" qsCatId="simple" csTypeId="urn:microsoft.com/office/officeart/2005/8/colors/accent1_2" csCatId="accent1" phldr="1"/>
      <dgm:spPr/>
    </dgm:pt>
    <dgm:pt modelId="{6FDF03DF-7730-459E-B80B-CC80E7418432}">
      <dgm:prSet phldrT="[Tex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Van </a:t>
          </a:r>
          <a:r>
            <a:rPr lang="en-CA"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Houtte</a:t>
          </a:r>
          <a:endPar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B7A858DA-866F-46BC-B2AE-2DC2A9C27570}" type="parTrans" cxnId="{BA98507D-FC74-490F-A657-A219F076DBEB}">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F45359F8-897F-4214-AEFC-003E8CC988F7}" type="sibTrans" cxnId="{BA98507D-FC74-490F-A657-A219F076DBEB}">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350794A2-4E36-4568-ACFF-17C218658F00}">
      <dgm:prSet phldrT="[Tex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Second Cup</a:t>
          </a:r>
        </a:p>
      </dgm:t>
    </dgm:pt>
    <dgm:pt modelId="{E12BC2CF-5F76-44B4-8469-0B2B74B9A365}" type="parTrans" cxnId="{3063BAA0-2C66-4AA8-8749-149E401F6041}">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AC25648D-F206-4ED6-A01B-A4C84C77A369}" type="sibTrans" cxnId="{3063BAA0-2C66-4AA8-8749-149E401F6041}">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DEA7E159-D659-40C4-B56D-F818016558C1}">
      <dgm:prSet phldrT="[Tex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Marley Coffee</a:t>
          </a:r>
        </a:p>
      </dgm:t>
    </dgm:pt>
    <dgm:pt modelId="{3775901D-E4F3-4528-B64A-1472E26E0D69}" type="parTrans" cxnId="{D56581BD-707E-44F1-9DA4-A2BA58FE44BF}">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F9EEE1BB-2C2F-4DEC-A9DB-D9165903E25E}" type="sibTrans" cxnId="{D56581BD-707E-44F1-9DA4-A2BA58FE44BF}">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4577EEAF-419A-4E99-B144-96D82550D655}">
      <dgm:prSet phldrT="[Tex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Focus on coffee vending at business workplaces</a:t>
          </a:r>
        </a:p>
      </dgm:t>
    </dgm:pt>
    <dgm:pt modelId="{EBC135C9-7F63-4689-BADC-AFFA49CF35E4}" type="parTrans" cxnId="{DD67D8D4-E974-4F82-8828-26E60A9C74F8}">
      <dgm:prSet/>
      <dgm:spPr/>
      <dgm:t>
        <a:bodyPr/>
        <a:lstStyle/>
        <a:p>
          <a:endParaRPr lang="en-CA"/>
        </a:p>
      </dgm:t>
    </dgm:pt>
    <dgm:pt modelId="{6FA15F14-73DC-4095-B106-C19863B9D7CC}" type="sibTrans" cxnId="{DD67D8D4-E974-4F82-8828-26E60A9C74F8}">
      <dgm:prSet/>
      <dgm:spPr/>
      <dgm:t>
        <a:bodyPr/>
        <a:lstStyle/>
        <a:p>
          <a:endParaRPr lang="en-CA"/>
        </a:p>
      </dgm:t>
    </dgm:pt>
    <dgm:pt modelId="{ADAFE3DD-42C9-4AFB-B07F-30D9DF06DE84}">
      <dgm:prSe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Coffee vending is not the business they concentrated in Canada</a:t>
          </a:r>
        </a:p>
      </dgm:t>
    </dgm:pt>
    <dgm:pt modelId="{0BFBF594-8C21-4075-87BB-A326C26A9E1A}" type="parTrans" cxnId="{5C58073F-C094-4549-B6A5-D412298DA5C2}">
      <dgm:prSet/>
      <dgm:spPr/>
      <dgm:t>
        <a:bodyPr/>
        <a:lstStyle/>
        <a:p>
          <a:endParaRPr lang="en-CA"/>
        </a:p>
      </dgm:t>
    </dgm:pt>
    <dgm:pt modelId="{C915A164-A67C-43D7-8C64-0C684EA3A27E}" type="sibTrans" cxnId="{5C58073F-C094-4549-B6A5-D412298DA5C2}">
      <dgm:prSet/>
      <dgm:spPr/>
      <dgm:t>
        <a:bodyPr/>
        <a:lstStyle/>
        <a:p>
          <a:endParaRPr lang="en-CA"/>
        </a:p>
      </dgm:t>
    </dgm:pt>
    <dgm:pt modelId="{D5B52E46-8636-4B93-B9EA-3505EF867DDF}">
      <dgm:prSe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Only located in a few locations such as casino </a:t>
          </a:r>
        </a:p>
      </dgm:t>
    </dgm:pt>
    <dgm:pt modelId="{45599C6F-8811-4DB9-A3D0-0A9D1ADDE5BC}" type="parTrans" cxnId="{37325134-CD51-4A78-8A12-0744DAFD4910}">
      <dgm:prSet/>
      <dgm:spPr/>
      <dgm:t>
        <a:bodyPr/>
        <a:lstStyle/>
        <a:p>
          <a:endParaRPr lang="en-CA"/>
        </a:p>
      </dgm:t>
    </dgm:pt>
    <dgm:pt modelId="{9441362B-6E7F-4277-BC29-CFFC1646A3CD}" type="sibTrans" cxnId="{37325134-CD51-4A78-8A12-0744DAFD4910}">
      <dgm:prSet/>
      <dgm:spPr/>
      <dgm:t>
        <a:bodyPr/>
        <a:lstStyle/>
        <a:p>
          <a:endParaRPr lang="en-CA"/>
        </a:p>
      </dgm:t>
    </dgm:pt>
    <dgm:pt modelId="{AC53C032-C4B1-47DB-9AEE-AAE50FC7D5AA}" type="pres">
      <dgm:prSet presAssocID="{284235DF-7C54-4D85-9946-BA596BB9DADE}" presName="Name0" presStyleCnt="0">
        <dgm:presLayoutVars>
          <dgm:dir/>
          <dgm:resizeHandles val="exact"/>
        </dgm:presLayoutVars>
      </dgm:prSet>
      <dgm:spPr/>
    </dgm:pt>
    <dgm:pt modelId="{A8BA6DAB-FC68-493C-ABB2-4C90A5FE9FAD}" type="pres">
      <dgm:prSet presAssocID="{6FDF03DF-7730-459E-B80B-CC80E7418432}" presName="compNode" presStyleCnt="0"/>
      <dgm:spPr/>
    </dgm:pt>
    <dgm:pt modelId="{34CB4895-F3A2-490B-AF50-AB076BC3DD11}" type="pres">
      <dgm:prSet presAssocID="{6FDF03DF-7730-459E-B80B-CC80E7418432}"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14000" b="-14000"/>
          </a:stretch>
        </a:blipFill>
      </dgm:spPr>
    </dgm:pt>
    <dgm:pt modelId="{BD92231C-35DA-4B3C-811C-FE949B1B987B}" type="pres">
      <dgm:prSet presAssocID="{6FDF03DF-7730-459E-B80B-CC80E7418432}" presName="textRect" presStyleLbl="revTx" presStyleIdx="0" presStyleCnt="3">
        <dgm:presLayoutVars>
          <dgm:bulletEnabled val="1"/>
        </dgm:presLayoutVars>
      </dgm:prSet>
      <dgm:spPr/>
    </dgm:pt>
    <dgm:pt modelId="{212362FC-BEFC-493A-8761-5F527B4C905F}" type="pres">
      <dgm:prSet presAssocID="{F45359F8-897F-4214-AEFC-003E8CC988F7}" presName="sibTrans" presStyleLbl="sibTrans2D1" presStyleIdx="0" presStyleCnt="0"/>
      <dgm:spPr/>
    </dgm:pt>
    <dgm:pt modelId="{A0CB02A5-858B-4255-B9EE-18A37BFA02B9}" type="pres">
      <dgm:prSet presAssocID="{350794A2-4E36-4568-ACFF-17C218658F00}" presName="compNode" presStyleCnt="0"/>
      <dgm:spPr/>
    </dgm:pt>
    <dgm:pt modelId="{75180DB5-041A-44C0-AFF0-7F59BB2F3C53}" type="pres">
      <dgm:prSet presAssocID="{350794A2-4E36-4568-ACFF-17C218658F00}" presName="pictRect" presStyleLbl="node1"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34441" r="34441"/>
          </a:stretch>
        </a:blipFill>
      </dgm:spPr>
    </dgm:pt>
    <dgm:pt modelId="{CA083F54-1294-4C3E-845D-605C25F68937}" type="pres">
      <dgm:prSet presAssocID="{350794A2-4E36-4568-ACFF-17C218658F00}" presName="textRect" presStyleLbl="revTx" presStyleIdx="1" presStyleCnt="3">
        <dgm:presLayoutVars>
          <dgm:bulletEnabled val="1"/>
        </dgm:presLayoutVars>
      </dgm:prSet>
      <dgm:spPr/>
    </dgm:pt>
    <dgm:pt modelId="{8DBF9D4B-D643-463B-8407-40AE260D298D}" type="pres">
      <dgm:prSet presAssocID="{AC25648D-F206-4ED6-A01B-A4C84C77A369}" presName="sibTrans" presStyleLbl="sibTrans2D1" presStyleIdx="0" presStyleCnt="0"/>
      <dgm:spPr/>
    </dgm:pt>
    <dgm:pt modelId="{B0A041E5-9A35-4CBD-8AB5-C961FC9BE31E}" type="pres">
      <dgm:prSet presAssocID="{DEA7E159-D659-40C4-B56D-F818016558C1}" presName="compNode" presStyleCnt="0"/>
      <dgm:spPr/>
    </dgm:pt>
    <dgm:pt modelId="{74AB0B82-1343-432F-8EA5-22CD0F88F4FE}" type="pres">
      <dgm:prSet presAssocID="{DEA7E159-D659-40C4-B56D-F818016558C1}" presName="pictRect" presStyleLbl="node1" presStyleIdx="2" presStyleCnt="3"/>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30450" r="30450"/>
          </a:stretch>
        </a:blipFill>
      </dgm:spPr>
    </dgm:pt>
    <dgm:pt modelId="{C4776B75-2262-4371-8EDB-230FDC5EA5D9}" type="pres">
      <dgm:prSet presAssocID="{DEA7E159-D659-40C4-B56D-F818016558C1}" presName="textRect" presStyleLbl="revTx" presStyleIdx="2" presStyleCnt="3">
        <dgm:presLayoutVars>
          <dgm:bulletEnabled val="1"/>
        </dgm:presLayoutVars>
      </dgm:prSet>
      <dgm:spPr/>
    </dgm:pt>
  </dgm:ptLst>
  <dgm:cxnLst>
    <dgm:cxn modelId="{0987141B-F57C-43E1-9812-C9EE1915125C}" type="presOf" srcId="{DEA7E159-D659-40C4-B56D-F818016558C1}" destId="{C4776B75-2262-4371-8EDB-230FDC5EA5D9}" srcOrd="0" destOrd="0" presId="urn:microsoft.com/office/officeart/2005/8/layout/pList1"/>
    <dgm:cxn modelId="{10A95730-3271-4A34-B779-9AD543B53A39}" type="presOf" srcId="{6FDF03DF-7730-459E-B80B-CC80E7418432}" destId="{BD92231C-35DA-4B3C-811C-FE949B1B987B}" srcOrd="0" destOrd="0" presId="urn:microsoft.com/office/officeart/2005/8/layout/pList1"/>
    <dgm:cxn modelId="{37325134-CD51-4A78-8A12-0744DAFD4910}" srcId="{DEA7E159-D659-40C4-B56D-F818016558C1}" destId="{D5B52E46-8636-4B93-B9EA-3505EF867DDF}" srcOrd="0" destOrd="0" parTransId="{45599C6F-8811-4DB9-A3D0-0A9D1ADDE5BC}" sibTransId="{9441362B-6E7F-4277-BC29-CFFC1646A3CD}"/>
    <dgm:cxn modelId="{99F7023D-1530-4E94-80EB-B372FF89C87C}" type="presOf" srcId="{D5B52E46-8636-4B93-B9EA-3505EF867DDF}" destId="{C4776B75-2262-4371-8EDB-230FDC5EA5D9}" srcOrd="0" destOrd="1" presId="urn:microsoft.com/office/officeart/2005/8/layout/pList1"/>
    <dgm:cxn modelId="{5C58073F-C094-4549-B6A5-D412298DA5C2}" srcId="{350794A2-4E36-4568-ACFF-17C218658F00}" destId="{ADAFE3DD-42C9-4AFB-B07F-30D9DF06DE84}" srcOrd="0" destOrd="0" parTransId="{0BFBF594-8C21-4075-87BB-A326C26A9E1A}" sibTransId="{C915A164-A67C-43D7-8C64-0C684EA3A27E}"/>
    <dgm:cxn modelId="{ABA13E67-2671-43B5-8990-788ED27956D0}" type="presOf" srcId="{350794A2-4E36-4568-ACFF-17C218658F00}" destId="{CA083F54-1294-4C3E-845D-605C25F68937}" srcOrd="0" destOrd="0" presId="urn:microsoft.com/office/officeart/2005/8/layout/pList1"/>
    <dgm:cxn modelId="{2CB9B553-723C-489B-AC8A-6B0372B8D354}" type="presOf" srcId="{284235DF-7C54-4D85-9946-BA596BB9DADE}" destId="{AC53C032-C4B1-47DB-9AEE-AAE50FC7D5AA}" srcOrd="0" destOrd="0" presId="urn:microsoft.com/office/officeart/2005/8/layout/pList1"/>
    <dgm:cxn modelId="{0351EF7A-16F7-43B6-A5A6-F917D1B6FE4C}" type="presOf" srcId="{ADAFE3DD-42C9-4AFB-B07F-30D9DF06DE84}" destId="{CA083F54-1294-4C3E-845D-605C25F68937}" srcOrd="0" destOrd="1" presId="urn:microsoft.com/office/officeart/2005/8/layout/pList1"/>
    <dgm:cxn modelId="{BA98507D-FC74-490F-A657-A219F076DBEB}" srcId="{284235DF-7C54-4D85-9946-BA596BB9DADE}" destId="{6FDF03DF-7730-459E-B80B-CC80E7418432}" srcOrd="0" destOrd="0" parTransId="{B7A858DA-866F-46BC-B2AE-2DC2A9C27570}" sibTransId="{F45359F8-897F-4214-AEFC-003E8CC988F7}"/>
    <dgm:cxn modelId="{A2DB8295-3327-4438-9879-CB7FE767C917}" type="presOf" srcId="{4577EEAF-419A-4E99-B144-96D82550D655}" destId="{BD92231C-35DA-4B3C-811C-FE949B1B987B}" srcOrd="0" destOrd="1" presId="urn:microsoft.com/office/officeart/2005/8/layout/pList1"/>
    <dgm:cxn modelId="{3063BAA0-2C66-4AA8-8749-149E401F6041}" srcId="{284235DF-7C54-4D85-9946-BA596BB9DADE}" destId="{350794A2-4E36-4568-ACFF-17C218658F00}" srcOrd="1" destOrd="0" parTransId="{E12BC2CF-5F76-44B4-8469-0B2B74B9A365}" sibTransId="{AC25648D-F206-4ED6-A01B-A4C84C77A369}"/>
    <dgm:cxn modelId="{D56581BD-707E-44F1-9DA4-A2BA58FE44BF}" srcId="{284235DF-7C54-4D85-9946-BA596BB9DADE}" destId="{DEA7E159-D659-40C4-B56D-F818016558C1}" srcOrd="2" destOrd="0" parTransId="{3775901D-E4F3-4528-B64A-1472E26E0D69}" sibTransId="{F9EEE1BB-2C2F-4DEC-A9DB-D9165903E25E}"/>
    <dgm:cxn modelId="{4979F4D2-2624-4485-B0C3-F61B5E069DF9}" type="presOf" srcId="{AC25648D-F206-4ED6-A01B-A4C84C77A369}" destId="{8DBF9D4B-D643-463B-8407-40AE260D298D}" srcOrd="0" destOrd="0" presId="urn:microsoft.com/office/officeart/2005/8/layout/pList1"/>
    <dgm:cxn modelId="{DD67D8D4-E974-4F82-8828-26E60A9C74F8}" srcId="{6FDF03DF-7730-459E-B80B-CC80E7418432}" destId="{4577EEAF-419A-4E99-B144-96D82550D655}" srcOrd="0" destOrd="0" parTransId="{EBC135C9-7F63-4689-BADC-AFFA49CF35E4}" sibTransId="{6FA15F14-73DC-4095-B106-C19863B9D7CC}"/>
    <dgm:cxn modelId="{7447E6E4-C440-4381-B676-53F827F65865}" type="presOf" srcId="{F45359F8-897F-4214-AEFC-003E8CC988F7}" destId="{212362FC-BEFC-493A-8761-5F527B4C905F}" srcOrd="0" destOrd="0" presId="urn:microsoft.com/office/officeart/2005/8/layout/pList1"/>
    <dgm:cxn modelId="{3DC64E79-FD7B-4353-87A2-0A5BDFA8119C}" type="presParOf" srcId="{AC53C032-C4B1-47DB-9AEE-AAE50FC7D5AA}" destId="{A8BA6DAB-FC68-493C-ABB2-4C90A5FE9FAD}" srcOrd="0" destOrd="0" presId="urn:microsoft.com/office/officeart/2005/8/layout/pList1"/>
    <dgm:cxn modelId="{50023801-8C49-4C45-9205-3C5ECDD2C9D1}" type="presParOf" srcId="{A8BA6DAB-FC68-493C-ABB2-4C90A5FE9FAD}" destId="{34CB4895-F3A2-490B-AF50-AB076BC3DD11}" srcOrd="0" destOrd="0" presId="urn:microsoft.com/office/officeart/2005/8/layout/pList1"/>
    <dgm:cxn modelId="{D067EAD7-D02A-42E8-AB4B-FAC2C1129864}" type="presParOf" srcId="{A8BA6DAB-FC68-493C-ABB2-4C90A5FE9FAD}" destId="{BD92231C-35DA-4B3C-811C-FE949B1B987B}" srcOrd="1" destOrd="0" presId="urn:microsoft.com/office/officeart/2005/8/layout/pList1"/>
    <dgm:cxn modelId="{0F40CEFF-5797-4360-B1EE-217621C7118B}" type="presParOf" srcId="{AC53C032-C4B1-47DB-9AEE-AAE50FC7D5AA}" destId="{212362FC-BEFC-493A-8761-5F527B4C905F}" srcOrd="1" destOrd="0" presId="urn:microsoft.com/office/officeart/2005/8/layout/pList1"/>
    <dgm:cxn modelId="{BAD8BA2E-C222-4025-8AF6-030CD000EA9E}" type="presParOf" srcId="{AC53C032-C4B1-47DB-9AEE-AAE50FC7D5AA}" destId="{A0CB02A5-858B-4255-B9EE-18A37BFA02B9}" srcOrd="2" destOrd="0" presId="urn:microsoft.com/office/officeart/2005/8/layout/pList1"/>
    <dgm:cxn modelId="{A5C0EA59-7DA0-4BBC-9914-41FECB1343B3}" type="presParOf" srcId="{A0CB02A5-858B-4255-B9EE-18A37BFA02B9}" destId="{75180DB5-041A-44C0-AFF0-7F59BB2F3C53}" srcOrd="0" destOrd="0" presId="urn:microsoft.com/office/officeart/2005/8/layout/pList1"/>
    <dgm:cxn modelId="{FBA34BFE-D65F-4232-AF8D-E3E4B8DC1ED2}" type="presParOf" srcId="{A0CB02A5-858B-4255-B9EE-18A37BFA02B9}" destId="{CA083F54-1294-4C3E-845D-605C25F68937}" srcOrd="1" destOrd="0" presId="urn:microsoft.com/office/officeart/2005/8/layout/pList1"/>
    <dgm:cxn modelId="{C7C9C2FB-6EE3-43DD-8588-5048F362B252}" type="presParOf" srcId="{AC53C032-C4B1-47DB-9AEE-AAE50FC7D5AA}" destId="{8DBF9D4B-D643-463B-8407-40AE260D298D}" srcOrd="3" destOrd="0" presId="urn:microsoft.com/office/officeart/2005/8/layout/pList1"/>
    <dgm:cxn modelId="{E0FB7AD9-ECAA-4B8D-99FA-EE329538F4D1}" type="presParOf" srcId="{AC53C032-C4B1-47DB-9AEE-AAE50FC7D5AA}" destId="{B0A041E5-9A35-4CBD-8AB5-C961FC9BE31E}" srcOrd="4" destOrd="0" presId="urn:microsoft.com/office/officeart/2005/8/layout/pList1"/>
    <dgm:cxn modelId="{A1E66D9D-8394-4405-85FE-FABA7E0CC284}" type="presParOf" srcId="{B0A041E5-9A35-4CBD-8AB5-C961FC9BE31E}" destId="{74AB0B82-1343-432F-8EA5-22CD0F88F4FE}" srcOrd="0" destOrd="0" presId="urn:microsoft.com/office/officeart/2005/8/layout/pList1"/>
    <dgm:cxn modelId="{B0291B65-C970-4956-9B5D-4D4D7BF77B31}" type="presParOf" srcId="{B0A041E5-9A35-4CBD-8AB5-C961FC9BE31E}" destId="{C4776B75-2262-4371-8EDB-230FDC5EA5D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4235DF-7C54-4D85-9946-BA596BB9DADE}" type="doc">
      <dgm:prSet loTypeId="urn:microsoft.com/office/officeart/2005/8/layout/pList1" loCatId="picture" qsTypeId="urn:microsoft.com/office/officeart/2005/8/quickstyle/simple1" qsCatId="simple" csTypeId="urn:microsoft.com/office/officeart/2005/8/colors/accent1_2" csCatId="accent1" phldr="1"/>
      <dgm:spPr/>
    </dgm:pt>
    <dgm:pt modelId="{6FDF03DF-7730-459E-B80B-CC80E7418432}">
      <dgm:prSet phldrT="[Text]"/>
      <dgm:spPr/>
      <dgm:t>
        <a:bodyPr/>
        <a:lstStyle/>
        <a:p>
          <a:r>
            <a:rPr lang="en-US" altLang="zh-CN"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Costa Express</a:t>
          </a:r>
          <a:endPar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B7A858DA-866F-46BC-B2AE-2DC2A9C27570}" type="parTrans" cxnId="{BA98507D-FC74-490F-A657-A219F076DBEB}">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F45359F8-897F-4214-AEFC-003E8CC988F7}" type="sibTrans" cxnId="{BA98507D-FC74-490F-A657-A219F076DBEB}">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350794A2-4E36-4568-ACFF-17C218658F00}">
      <dgm:prSet phldrT="[Tex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Aramark</a:t>
          </a:r>
        </a:p>
      </dgm:t>
    </dgm:pt>
    <dgm:pt modelId="{E12BC2CF-5F76-44B4-8469-0B2B74B9A365}" type="parTrans" cxnId="{3063BAA0-2C66-4AA8-8749-149E401F6041}">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AC25648D-F206-4ED6-A01B-A4C84C77A369}" type="sibTrans" cxnId="{3063BAA0-2C66-4AA8-8749-149E401F6041}">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DEA7E159-D659-40C4-B56D-F818016558C1}">
      <dgm:prSet phldrT="[Tex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Others</a:t>
          </a:r>
        </a:p>
      </dgm:t>
    </dgm:pt>
    <dgm:pt modelId="{3775901D-E4F3-4528-B64A-1472E26E0D69}" type="parTrans" cxnId="{D56581BD-707E-44F1-9DA4-A2BA58FE44BF}">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F9EEE1BB-2C2F-4DEC-A9DB-D9165903E25E}" type="sibTrans" cxnId="{D56581BD-707E-44F1-9DA4-A2BA58FE44BF}">
      <dgm:prSet/>
      <dgm:spPr/>
      <dgm:t>
        <a:bodyPr/>
        <a:lstStyle/>
        <a:p>
          <a:endParaRPr lang="en-CA"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dgm:t>
    </dgm:pt>
    <dgm:pt modelId="{4577EEAF-419A-4E99-B144-96D82550D655}">
      <dgm:prSet phldrT="[Tex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Partner with Shell in 2016</a:t>
          </a:r>
        </a:p>
      </dgm:t>
    </dgm:pt>
    <dgm:pt modelId="{EBC135C9-7F63-4689-BADC-AFFA49CF35E4}" type="parTrans" cxnId="{DD67D8D4-E974-4F82-8828-26E60A9C74F8}">
      <dgm:prSet/>
      <dgm:spPr/>
      <dgm:t>
        <a:bodyPr/>
        <a:lstStyle/>
        <a:p>
          <a:endParaRPr lang="en-CA"/>
        </a:p>
      </dgm:t>
    </dgm:pt>
    <dgm:pt modelId="{6FA15F14-73DC-4095-B106-C19863B9D7CC}" type="sibTrans" cxnId="{DD67D8D4-E974-4F82-8828-26E60A9C74F8}">
      <dgm:prSet/>
      <dgm:spPr/>
      <dgm:t>
        <a:bodyPr/>
        <a:lstStyle/>
        <a:p>
          <a:endParaRPr lang="en-CA"/>
        </a:p>
      </dgm:t>
    </dgm:pt>
    <dgm:pt modelId="{ADAFE3DD-42C9-4AFB-B07F-30D9DF06DE84}">
      <dgm:prSe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Old &amp; few users</a:t>
          </a:r>
        </a:p>
      </dgm:t>
    </dgm:pt>
    <dgm:pt modelId="{0BFBF594-8C21-4075-87BB-A326C26A9E1A}" type="parTrans" cxnId="{5C58073F-C094-4549-B6A5-D412298DA5C2}">
      <dgm:prSet/>
      <dgm:spPr/>
      <dgm:t>
        <a:bodyPr/>
        <a:lstStyle/>
        <a:p>
          <a:endParaRPr lang="en-CA"/>
        </a:p>
      </dgm:t>
    </dgm:pt>
    <dgm:pt modelId="{C915A164-A67C-43D7-8C64-0C684EA3A27E}" type="sibTrans" cxnId="{5C58073F-C094-4549-B6A5-D412298DA5C2}">
      <dgm:prSet/>
      <dgm:spPr/>
      <dgm:t>
        <a:bodyPr/>
        <a:lstStyle/>
        <a:p>
          <a:endParaRPr lang="en-CA"/>
        </a:p>
      </dgm:t>
    </dgm:pt>
    <dgm:pt modelId="{D5B52E46-8636-4B93-B9EA-3505EF867DDF}">
      <dgm:prSe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Old traditional coffee vending machine</a:t>
          </a:r>
        </a:p>
      </dgm:t>
    </dgm:pt>
    <dgm:pt modelId="{45599C6F-8811-4DB9-A3D0-0A9D1ADDE5BC}" type="parTrans" cxnId="{37325134-CD51-4A78-8A12-0744DAFD4910}">
      <dgm:prSet/>
      <dgm:spPr/>
      <dgm:t>
        <a:bodyPr/>
        <a:lstStyle/>
        <a:p>
          <a:endParaRPr lang="en-CA"/>
        </a:p>
      </dgm:t>
    </dgm:pt>
    <dgm:pt modelId="{9441362B-6E7F-4277-BC29-CFFC1646A3CD}" type="sibTrans" cxnId="{37325134-CD51-4A78-8A12-0744DAFD4910}">
      <dgm:prSet/>
      <dgm:spPr/>
      <dgm:t>
        <a:bodyPr/>
        <a:lstStyle/>
        <a:p>
          <a:endParaRPr lang="en-CA"/>
        </a:p>
      </dgm:t>
    </dgm:pt>
    <dgm:pt modelId="{F18DD738-A591-42D1-8648-664369DDC2B4}">
      <dgm:prSet phldrT="[Tex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No longer in Canada</a:t>
          </a:r>
        </a:p>
      </dgm:t>
    </dgm:pt>
    <dgm:pt modelId="{16B2A315-B1C3-42E7-AC87-983A17005938}" type="parTrans" cxnId="{54FC5119-8564-4FA7-9E25-D06182F85101}">
      <dgm:prSet/>
      <dgm:spPr/>
      <dgm:t>
        <a:bodyPr/>
        <a:lstStyle/>
        <a:p>
          <a:endParaRPr lang="en-CA"/>
        </a:p>
      </dgm:t>
    </dgm:pt>
    <dgm:pt modelId="{3E912894-EA63-4B76-A31D-744BCD370F0A}" type="sibTrans" cxnId="{54FC5119-8564-4FA7-9E25-D06182F85101}">
      <dgm:prSet/>
      <dgm:spPr/>
      <dgm:t>
        <a:bodyPr/>
        <a:lstStyle/>
        <a:p>
          <a:endParaRPr lang="en-CA"/>
        </a:p>
      </dgm:t>
    </dgm:pt>
    <dgm:pt modelId="{00710A5E-A131-4CE1-81CF-9DFAB4BC8C5A}">
      <dgm:prSe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Few kinds of drinks</a:t>
          </a:r>
        </a:p>
      </dgm:t>
    </dgm:pt>
    <dgm:pt modelId="{EFAE1021-9669-4F12-AE50-7476A56BB727}" type="parTrans" cxnId="{E96CD894-D2C6-4DF5-A6A4-F6463CD0A3FD}">
      <dgm:prSet/>
      <dgm:spPr/>
      <dgm:t>
        <a:bodyPr/>
        <a:lstStyle/>
        <a:p>
          <a:endParaRPr lang="en-CA"/>
        </a:p>
      </dgm:t>
    </dgm:pt>
    <dgm:pt modelId="{55A53644-943B-4E94-86AC-4EFA242A612B}" type="sibTrans" cxnId="{E96CD894-D2C6-4DF5-A6A4-F6463CD0A3FD}">
      <dgm:prSet/>
      <dgm:spPr/>
      <dgm:t>
        <a:bodyPr/>
        <a:lstStyle/>
        <a:p>
          <a:endParaRPr lang="en-CA"/>
        </a:p>
      </dgm:t>
    </dgm:pt>
    <dgm:pt modelId="{6E190E36-0F8F-4077-A7E9-9E0AC31637E8}">
      <dgm:prSe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School</a:t>
          </a:r>
        </a:p>
      </dgm:t>
    </dgm:pt>
    <dgm:pt modelId="{81550723-CE10-44A3-A62B-FF8C8A5D1505}" type="parTrans" cxnId="{20BCC084-55E3-4339-A4D4-BD579CC5E23C}">
      <dgm:prSet/>
      <dgm:spPr/>
      <dgm:t>
        <a:bodyPr/>
        <a:lstStyle/>
        <a:p>
          <a:endParaRPr lang="en-CA"/>
        </a:p>
      </dgm:t>
    </dgm:pt>
    <dgm:pt modelId="{7A98B9C0-2D77-4B18-A71C-7D38DB230ED6}" type="sibTrans" cxnId="{20BCC084-55E3-4339-A4D4-BD579CC5E23C}">
      <dgm:prSet/>
      <dgm:spPr/>
      <dgm:t>
        <a:bodyPr/>
        <a:lstStyle/>
        <a:p>
          <a:endParaRPr lang="en-CA"/>
        </a:p>
      </dgm:t>
    </dgm:pt>
    <dgm:pt modelId="{8B7BF604-A67E-4F26-AF07-D0A3007A3ECF}">
      <dgm:prSet/>
      <dgm:spPr/>
      <dgm:t>
        <a:bodyPr/>
        <a:lstStyle/>
        <a:p>
          <a:r>
            <a:rPr lang="en-CA"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Factory</a:t>
          </a:r>
        </a:p>
      </dgm:t>
    </dgm:pt>
    <dgm:pt modelId="{438F0F5B-F910-43B3-A2F0-164A78F8DB89}" type="parTrans" cxnId="{9BA2B44A-3636-4B12-AE23-557F4E972758}">
      <dgm:prSet/>
      <dgm:spPr/>
      <dgm:t>
        <a:bodyPr/>
        <a:lstStyle/>
        <a:p>
          <a:endParaRPr lang="en-CA"/>
        </a:p>
      </dgm:t>
    </dgm:pt>
    <dgm:pt modelId="{093BA7A3-B7A2-404C-8891-FDB0AA5ABD36}" type="sibTrans" cxnId="{9BA2B44A-3636-4B12-AE23-557F4E972758}">
      <dgm:prSet/>
      <dgm:spPr/>
      <dgm:t>
        <a:bodyPr/>
        <a:lstStyle/>
        <a:p>
          <a:endParaRPr lang="en-CA"/>
        </a:p>
      </dgm:t>
    </dgm:pt>
    <dgm:pt modelId="{AC53C032-C4B1-47DB-9AEE-AAE50FC7D5AA}" type="pres">
      <dgm:prSet presAssocID="{284235DF-7C54-4D85-9946-BA596BB9DADE}" presName="Name0" presStyleCnt="0">
        <dgm:presLayoutVars>
          <dgm:dir/>
          <dgm:resizeHandles val="exact"/>
        </dgm:presLayoutVars>
      </dgm:prSet>
      <dgm:spPr/>
    </dgm:pt>
    <dgm:pt modelId="{A8BA6DAB-FC68-493C-ABB2-4C90A5FE9FAD}" type="pres">
      <dgm:prSet presAssocID="{6FDF03DF-7730-459E-B80B-CC80E7418432}" presName="compNode" presStyleCnt="0"/>
      <dgm:spPr/>
    </dgm:pt>
    <dgm:pt modelId="{34CB4895-F3A2-490B-AF50-AB076BC3DD11}" type="pres">
      <dgm:prSet presAssocID="{6FDF03DF-7730-459E-B80B-CC80E7418432}" presName="pictRect" presStyleLbl="nod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0918" r="30918"/>
          </a:stretch>
        </a:blipFill>
      </dgm:spPr>
    </dgm:pt>
    <dgm:pt modelId="{BD92231C-35DA-4B3C-811C-FE949B1B987B}" type="pres">
      <dgm:prSet presAssocID="{6FDF03DF-7730-459E-B80B-CC80E7418432}" presName="textRect" presStyleLbl="revTx" presStyleIdx="0" presStyleCnt="3">
        <dgm:presLayoutVars>
          <dgm:bulletEnabled val="1"/>
        </dgm:presLayoutVars>
      </dgm:prSet>
      <dgm:spPr/>
    </dgm:pt>
    <dgm:pt modelId="{212362FC-BEFC-493A-8761-5F527B4C905F}" type="pres">
      <dgm:prSet presAssocID="{F45359F8-897F-4214-AEFC-003E8CC988F7}" presName="sibTrans" presStyleLbl="sibTrans2D1" presStyleIdx="0" presStyleCnt="0"/>
      <dgm:spPr/>
    </dgm:pt>
    <dgm:pt modelId="{A0CB02A5-858B-4255-B9EE-18A37BFA02B9}" type="pres">
      <dgm:prSet presAssocID="{350794A2-4E36-4568-ACFF-17C218658F00}" presName="compNode" presStyleCnt="0"/>
      <dgm:spPr/>
    </dgm:pt>
    <dgm:pt modelId="{75180DB5-041A-44C0-AFF0-7F59BB2F3C53}" type="pres">
      <dgm:prSet presAssocID="{350794A2-4E36-4568-ACFF-17C218658F00}"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63" r="24163"/>
          </a:stretch>
        </a:blipFill>
      </dgm:spPr>
    </dgm:pt>
    <dgm:pt modelId="{CA083F54-1294-4C3E-845D-605C25F68937}" type="pres">
      <dgm:prSet presAssocID="{350794A2-4E36-4568-ACFF-17C218658F00}" presName="textRect" presStyleLbl="revTx" presStyleIdx="1" presStyleCnt="3">
        <dgm:presLayoutVars>
          <dgm:bulletEnabled val="1"/>
        </dgm:presLayoutVars>
      </dgm:prSet>
      <dgm:spPr/>
    </dgm:pt>
    <dgm:pt modelId="{8DBF9D4B-D643-463B-8407-40AE260D298D}" type="pres">
      <dgm:prSet presAssocID="{AC25648D-F206-4ED6-A01B-A4C84C77A369}" presName="sibTrans" presStyleLbl="sibTrans2D1" presStyleIdx="0" presStyleCnt="0"/>
      <dgm:spPr/>
    </dgm:pt>
    <dgm:pt modelId="{B0A041E5-9A35-4CBD-8AB5-C961FC9BE31E}" type="pres">
      <dgm:prSet presAssocID="{DEA7E159-D659-40C4-B56D-F818016558C1}" presName="compNode" presStyleCnt="0"/>
      <dgm:spPr/>
    </dgm:pt>
    <dgm:pt modelId="{74AB0B82-1343-432F-8EA5-22CD0F88F4FE}" type="pres">
      <dgm:prSet presAssocID="{DEA7E159-D659-40C4-B56D-F818016558C1}" presName="pictRect" presStyleLbl="node1" presStyleIdx="2"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30622" r="30622"/>
          </a:stretch>
        </a:blipFill>
      </dgm:spPr>
    </dgm:pt>
    <dgm:pt modelId="{C4776B75-2262-4371-8EDB-230FDC5EA5D9}" type="pres">
      <dgm:prSet presAssocID="{DEA7E159-D659-40C4-B56D-F818016558C1}" presName="textRect" presStyleLbl="revTx" presStyleIdx="2" presStyleCnt="3">
        <dgm:presLayoutVars>
          <dgm:bulletEnabled val="1"/>
        </dgm:presLayoutVars>
      </dgm:prSet>
      <dgm:spPr/>
    </dgm:pt>
  </dgm:ptLst>
  <dgm:cxnLst>
    <dgm:cxn modelId="{54FC5119-8564-4FA7-9E25-D06182F85101}" srcId="{6FDF03DF-7730-459E-B80B-CC80E7418432}" destId="{F18DD738-A591-42D1-8648-664369DDC2B4}" srcOrd="1" destOrd="0" parTransId="{16B2A315-B1C3-42E7-AC87-983A17005938}" sibTransId="{3E912894-EA63-4B76-A31D-744BCD370F0A}"/>
    <dgm:cxn modelId="{0987141B-F57C-43E1-9812-C9EE1915125C}" type="presOf" srcId="{DEA7E159-D659-40C4-B56D-F818016558C1}" destId="{C4776B75-2262-4371-8EDB-230FDC5EA5D9}" srcOrd="0" destOrd="0" presId="urn:microsoft.com/office/officeart/2005/8/layout/pList1"/>
    <dgm:cxn modelId="{10A95730-3271-4A34-B779-9AD543B53A39}" type="presOf" srcId="{6FDF03DF-7730-459E-B80B-CC80E7418432}" destId="{BD92231C-35DA-4B3C-811C-FE949B1B987B}" srcOrd="0" destOrd="0" presId="urn:microsoft.com/office/officeart/2005/8/layout/pList1"/>
    <dgm:cxn modelId="{37325134-CD51-4A78-8A12-0744DAFD4910}" srcId="{DEA7E159-D659-40C4-B56D-F818016558C1}" destId="{D5B52E46-8636-4B93-B9EA-3505EF867DDF}" srcOrd="1" destOrd="0" parTransId="{45599C6F-8811-4DB9-A3D0-0A9D1ADDE5BC}" sibTransId="{9441362B-6E7F-4277-BC29-CFFC1646A3CD}"/>
    <dgm:cxn modelId="{99F7023D-1530-4E94-80EB-B372FF89C87C}" type="presOf" srcId="{D5B52E46-8636-4B93-B9EA-3505EF867DDF}" destId="{C4776B75-2262-4371-8EDB-230FDC5EA5D9}" srcOrd="0" destOrd="2" presId="urn:microsoft.com/office/officeart/2005/8/layout/pList1"/>
    <dgm:cxn modelId="{5C58073F-C094-4549-B6A5-D412298DA5C2}" srcId="{350794A2-4E36-4568-ACFF-17C218658F00}" destId="{ADAFE3DD-42C9-4AFB-B07F-30D9DF06DE84}" srcOrd="1" destOrd="0" parTransId="{0BFBF594-8C21-4075-87BB-A326C26A9E1A}" sibTransId="{C915A164-A67C-43D7-8C64-0C684EA3A27E}"/>
    <dgm:cxn modelId="{CE068C64-6992-4472-8FE1-0AF969D633FB}" type="presOf" srcId="{00710A5E-A131-4CE1-81CF-9DFAB4BC8C5A}" destId="{CA083F54-1294-4C3E-845D-605C25F68937}" srcOrd="0" destOrd="3" presId="urn:microsoft.com/office/officeart/2005/8/layout/pList1"/>
    <dgm:cxn modelId="{ABA13E67-2671-43B5-8990-788ED27956D0}" type="presOf" srcId="{350794A2-4E36-4568-ACFF-17C218658F00}" destId="{CA083F54-1294-4C3E-845D-605C25F68937}" srcOrd="0" destOrd="0" presId="urn:microsoft.com/office/officeart/2005/8/layout/pList1"/>
    <dgm:cxn modelId="{9BA2B44A-3636-4B12-AE23-557F4E972758}" srcId="{DEA7E159-D659-40C4-B56D-F818016558C1}" destId="{8B7BF604-A67E-4F26-AF07-D0A3007A3ECF}" srcOrd="0" destOrd="0" parTransId="{438F0F5B-F910-43B3-A2F0-164A78F8DB89}" sibTransId="{093BA7A3-B7A2-404C-8891-FDB0AA5ABD36}"/>
    <dgm:cxn modelId="{2CB9B553-723C-489B-AC8A-6B0372B8D354}" type="presOf" srcId="{284235DF-7C54-4D85-9946-BA596BB9DADE}" destId="{AC53C032-C4B1-47DB-9AEE-AAE50FC7D5AA}" srcOrd="0" destOrd="0" presId="urn:microsoft.com/office/officeart/2005/8/layout/pList1"/>
    <dgm:cxn modelId="{0351EF7A-16F7-43B6-A5A6-F917D1B6FE4C}" type="presOf" srcId="{ADAFE3DD-42C9-4AFB-B07F-30D9DF06DE84}" destId="{CA083F54-1294-4C3E-845D-605C25F68937}" srcOrd="0" destOrd="2" presId="urn:microsoft.com/office/officeart/2005/8/layout/pList1"/>
    <dgm:cxn modelId="{AB09547C-E4AC-44B4-B37A-CD2D1C0EF6D9}" type="presOf" srcId="{8B7BF604-A67E-4F26-AF07-D0A3007A3ECF}" destId="{C4776B75-2262-4371-8EDB-230FDC5EA5D9}" srcOrd="0" destOrd="1" presId="urn:microsoft.com/office/officeart/2005/8/layout/pList1"/>
    <dgm:cxn modelId="{BA98507D-FC74-490F-A657-A219F076DBEB}" srcId="{284235DF-7C54-4D85-9946-BA596BB9DADE}" destId="{6FDF03DF-7730-459E-B80B-CC80E7418432}" srcOrd="0" destOrd="0" parTransId="{B7A858DA-866F-46BC-B2AE-2DC2A9C27570}" sibTransId="{F45359F8-897F-4214-AEFC-003E8CC988F7}"/>
    <dgm:cxn modelId="{20BCC084-55E3-4339-A4D4-BD579CC5E23C}" srcId="{350794A2-4E36-4568-ACFF-17C218658F00}" destId="{6E190E36-0F8F-4077-A7E9-9E0AC31637E8}" srcOrd="0" destOrd="0" parTransId="{81550723-CE10-44A3-A62B-FF8C8A5D1505}" sibTransId="{7A98B9C0-2D77-4B18-A71C-7D38DB230ED6}"/>
    <dgm:cxn modelId="{E96CD894-D2C6-4DF5-A6A4-F6463CD0A3FD}" srcId="{350794A2-4E36-4568-ACFF-17C218658F00}" destId="{00710A5E-A131-4CE1-81CF-9DFAB4BC8C5A}" srcOrd="2" destOrd="0" parTransId="{EFAE1021-9669-4F12-AE50-7476A56BB727}" sibTransId="{55A53644-943B-4E94-86AC-4EFA242A612B}"/>
    <dgm:cxn modelId="{A2DB8295-3327-4438-9879-CB7FE767C917}" type="presOf" srcId="{4577EEAF-419A-4E99-B144-96D82550D655}" destId="{BD92231C-35DA-4B3C-811C-FE949B1B987B}" srcOrd="0" destOrd="1" presId="urn:microsoft.com/office/officeart/2005/8/layout/pList1"/>
    <dgm:cxn modelId="{3063BAA0-2C66-4AA8-8749-149E401F6041}" srcId="{284235DF-7C54-4D85-9946-BA596BB9DADE}" destId="{350794A2-4E36-4568-ACFF-17C218658F00}" srcOrd="1" destOrd="0" parTransId="{E12BC2CF-5F76-44B4-8469-0B2B74B9A365}" sibTransId="{AC25648D-F206-4ED6-A01B-A4C84C77A369}"/>
    <dgm:cxn modelId="{408DA0B2-6D54-4BE5-A4EA-18441FB1DA01}" type="presOf" srcId="{F18DD738-A591-42D1-8648-664369DDC2B4}" destId="{BD92231C-35DA-4B3C-811C-FE949B1B987B}" srcOrd="0" destOrd="2" presId="urn:microsoft.com/office/officeart/2005/8/layout/pList1"/>
    <dgm:cxn modelId="{D56581BD-707E-44F1-9DA4-A2BA58FE44BF}" srcId="{284235DF-7C54-4D85-9946-BA596BB9DADE}" destId="{DEA7E159-D659-40C4-B56D-F818016558C1}" srcOrd="2" destOrd="0" parTransId="{3775901D-E4F3-4528-B64A-1472E26E0D69}" sibTransId="{F9EEE1BB-2C2F-4DEC-A9DB-D9165903E25E}"/>
    <dgm:cxn modelId="{BA6FEED0-4EAD-468B-A00B-B3C1DAE70D4C}" type="presOf" srcId="{6E190E36-0F8F-4077-A7E9-9E0AC31637E8}" destId="{CA083F54-1294-4C3E-845D-605C25F68937}" srcOrd="0" destOrd="1" presId="urn:microsoft.com/office/officeart/2005/8/layout/pList1"/>
    <dgm:cxn modelId="{4979F4D2-2624-4485-B0C3-F61B5E069DF9}" type="presOf" srcId="{AC25648D-F206-4ED6-A01B-A4C84C77A369}" destId="{8DBF9D4B-D643-463B-8407-40AE260D298D}" srcOrd="0" destOrd="0" presId="urn:microsoft.com/office/officeart/2005/8/layout/pList1"/>
    <dgm:cxn modelId="{DD67D8D4-E974-4F82-8828-26E60A9C74F8}" srcId="{6FDF03DF-7730-459E-B80B-CC80E7418432}" destId="{4577EEAF-419A-4E99-B144-96D82550D655}" srcOrd="0" destOrd="0" parTransId="{EBC135C9-7F63-4689-BADC-AFFA49CF35E4}" sibTransId="{6FA15F14-73DC-4095-B106-C19863B9D7CC}"/>
    <dgm:cxn modelId="{7447E6E4-C440-4381-B676-53F827F65865}" type="presOf" srcId="{F45359F8-897F-4214-AEFC-003E8CC988F7}" destId="{212362FC-BEFC-493A-8761-5F527B4C905F}" srcOrd="0" destOrd="0" presId="urn:microsoft.com/office/officeart/2005/8/layout/pList1"/>
    <dgm:cxn modelId="{3DC64E79-FD7B-4353-87A2-0A5BDFA8119C}" type="presParOf" srcId="{AC53C032-C4B1-47DB-9AEE-AAE50FC7D5AA}" destId="{A8BA6DAB-FC68-493C-ABB2-4C90A5FE9FAD}" srcOrd="0" destOrd="0" presId="urn:microsoft.com/office/officeart/2005/8/layout/pList1"/>
    <dgm:cxn modelId="{50023801-8C49-4C45-9205-3C5ECDD2C9D1}" type="presParOf" srcId="{A8BA6DAB-FC68-493C-ABB2-4C90A5FE9FAD}" destId="{34CB4895-F3A2-490B-AF50-AB076BC3DD11}" srcOrd="0" destOrd="0" presId="urn:microsoft.com/office/officeart/2005/8/layout/pList1"/>
    <dgm:cxn modelId="{D067EAD7-D02A-42E8-AB4B-FAC2C1129864}" type="presParOf" srcId="{A8BA6DAB-FC68-493C-ABB2-4C90A5FE9FAD}" destId="{BD92231C-35DA-4B3C-811C-FE949B1B987B}" srcOrd="1" destOrd="0" presId="urn:microsoft.com/office/officeart/2005/8/layout/pList1"/>
    <dgm:cxn modelId="{0F40CEFF-5797-4360-B1EE-217621C7118B}" type="presParOf" srcId="{AC53C032-C4B1-47DB-9AEE-AAE50FC7D5AA}" destId="{212362FC-BEFC-493A-8761-5F527B4C905F}" srcOrd="1" destOrd="0" presId="urn:microsoft.com/office/officeart/2005/8/layout/pList1"/>
    <dgm:cxn modelId="{BAD8BA2E-C222-4025-8AF6-030CD000EA9E}" type="presParOf" srcId="{AC53C032-C4B1-47DB-9AEE-AAE50FC7D5AA}" destId="{A0CB02A5-858B-4255-B9EE-18A37BFA02B9}" srcOrd="2" destOrd="0" presId="urn:microsoft.com/office/officeart/2005/8/layout/pList1"/>
    <dgm:cxn modelId="{A5C0EA59-7DA0-4BBC-9914-41FECB1343B3}" type="presParOf" srcId="{A0CB02A5-858B-4255-B9EE-18A37BFA02B9}" destId="{75180DB5-041A-44C0-AFF0-7F59BB2F3C53}" srcOrd="0" destOrd="0" presId="urn:microsoft.com/office/officeart/2005/8/layout/pList1"/>
    <dgm:cxn modelId="{FBA34BFE-D65F-4232-AF8D-E3E4B8DC1ED2}" type="presParOf" srcId="{A0CB02A5-858B-4255-B9EE-18A37BFA02B9}" destId="{CA083F54-1294-4C3E-845D-605C25F68937}" srcOrd="1" destOrd="0" presId="urn:microsoft.com/office/officeart/2005/8/layout/pList1"/>
    <dgm:cxn modelId="{C7C9C2FB-6EE3-43DD-8588-5048F362B252}" type="presParOf" srcId="{AC53C032-C4B1-47DB-9AEE-AAE50FC7D5AA}" destId="{8DBF9D4B-D643-463B-8407-40AE260D298D}" srcOrd="3" destOrd="0" presId="urn:microsoft.com/office/officeart/2005/8/layout/pList1"/>
    <dgm:cxn modelId="{E0FB7AD9-ECAA-4B8D-99FA-EE329538F4D1}" type="presParOf" srcId="{AC53C032-C4B1-47DB-9AEE-AAE50FC7D5AA}" destId="{B0A041E5-9A35-4CBD-8AB5-C961FC9BE31E}" srcOrd="4" destOrd="0" presId="urn:microsoft.com/office/officeart/2005/8/layout/pList1"/>
    <dgm:cxn modelId="{A1E66D9D-8394-4405-85FE-FABA7E0CC284}" type="presParOf" srcId="{B0A041E5-9A35-4CBD-8AB5-C961FC9BE31E}" destId="{74AB0B82-1343-432F-8EA5-22CD0F88F4FE}" srcOrd="0" destOrd="0" presId="urn:microsoft.com/office/officeart/2005/8/layout/pList1"/>
    <dgm:cxn modelId="{B0291B65-C970-4956-9B5D-4D4D7BF77B31}" type="presParOf" srcId="{B0A041E5-9A35-4CBD-8AB5-C961FC9BE31E}" destId="{C4776B75-2262-4371-8EDB-230FDC5EA5D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B7618BE-0258-4F9A-96E5-728252154D4F}"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4592FC8C-C957-4A02-894E-DC30E692C8A9}">
      <dgm:prSet/>
      <dgm:spPr/>
      <dgm:t>
        <a:bodyPr/>
        <a:lstStyle/>
        <a:p>
          <a:r>
            <a:rPr lang="en-CA"/>
            <a:t>Better Quality Coffee</a:t>
          </a:r>
          <a:endParaRPr lang="en-US"/>
        </a:p>
      </dgm:t>
    </dgm:pt>
    <dgm:pt modelId="{E1F0DFF7-3B03-4066-9325-A499D225535F}" type="parTrans" cxnId="{34F71FA5-5F83-4527-B934-7AF6BAEE0122}">
      <dgm:prSet/>
      <dgm:spPr/>
      <dgm:t>
        <a:bodyPr/>
        <a:lstStyle/>
        <a:p>
          <a:endParaRPr lang="en-US"/>
        </a:p>
      </dgm:t>
    </dgm:pt>
    <dgm:pt modelId="{6A4C79E0-44C2-460D-A23D-52A0B6615FBE}" type="sibTrans" cxnId="{34F71FA5-5F83-4527-B934-7AF6BAEE0122}">
      <dgm:prSet/>
      <dgm:spPr/>
      <dgm:t>
        <a:bodyPr/>
        <a:lstStyle/>
        <a:p>
          <a:endParaRPr lang="en-US"/>
        </a:p>
      </dgm:t>
    </dgm:pt>
    <dgm:pt modelId="{AAD1A49F-2645-4A49-949E-4DB0D5EAD880}">
      <dgm:prSet/>
      <dgm:spPr/>
      <dgm:t>
        <a:bodyPr/>
        <a:lstStyle/>
        <a:p>
          <a:r>
            <a:rPr lang="en-CA"/>
            <a:t>fresh milk instead of milk powder</a:t>
          </a:r>
          <a:endParaRPr lang="en-US"/>
        </a:p>
      </dgm:t>
    </dgm:pt>
    <dgm:pt modelId="{E6ECF29E-D586-44F0-A713-15104A240507}" type="parTrans" cxnId="{AF9A697B-0F68-4001-AD1F-DD9951DC7615}">
      <dgm:prSet/>
      <dgm:spPr/>
      <dgm:t>
        <a:bodyPr/>
        <a:lstStyle/>
        <a:p>
          <a:endParaRPr lang="en-US"/>
        </a:p>
      </dgm:t>
    </dgm:pt>
    <dgm:pt modelId="{1E7BA142-F34A-48FA-8A64-9925A219EE59}" type="sibTrans" cxnId="{AF9A697B-0F68-4001-AD1F-DD9951DC7615}">
      <dgm:prSet/>
      <dgm:spPr/>
      <dgm:t>
        <a:bodyPr/>
        <a:lstStyle/>
        <a:p>
          <a:endParaRPr lang="en-US"/>
        </a:p>
      </dgm:t>
    </dgm:pt>
    <dgm:pt modelId="{742EF513-6779-4C2A-A566-7C18366B4D58}">
      <dgm:prSet/>
      <dgm:spPr/>
      <dgm:t>
        <a:bodyPr/>
        <a:lstStyle/>
        <a:p>
          <a:r>
            <a:rPr lang="en-CA"/>
            <a:t>Brews and grinds same taste as the traditional coffee shop</a:t>
          </a:r>
          <a:endParaRPr lang="en-US"/>
        </a:p>
      </dgm:t>
    </dgm:pt>
    <dgm:pt modelId="{7A345803-8324-440A-9EC8-1ADD0722525F}" type="parTrans" cxnId="{F89DED8A-16E0-4602-A3BB-FB6AA1A682B7}">
      <dgm:prSet/>
      <dgm:spPr/>
      <dgm:t>
        <a:bodyPr/>
        <a:lstStyle/>
        <a:p>
          <a:endParaRPr lang="en-US"/>
        </a:p>
      </dgm:t>
    </dgm:pt>
    <dgm:pt modelId="{6FB6D353-2E56-42F4-8B97-3B82E3B58691}" type="sibTrans" cxnId="{F89DED8A-16E0-4602-A3BB-FB6AA1A682B7}">
      <dgm:prSet/>
      <dgm:spPr/>
      <dgm:t>
        <a:bodyPr/>
        <a:lstStyle/>
        <a:p>
          <a:endParaRPr lang="en-US"/>
        </a:p>
      </dgm:t>
    </dgm:pt>
    <dgm:pt modelId="{5C08B34E-E6DF-40CA-9DA4-138659EEE8A2}">
      <dgm:prSet/>
      <dgm:spPr/>
      <dgm:t>
        <a:bodyPr/>
        <a:lstStyle/>
        <a:p>
          <a:r>
            <a:rPr lang="en-CA"/>
            <a:t>100% Arabica Coffee Beans</a:t>
          </a:r>
          <a:endParaRPr lang="en-US"/>
        </a:p>
      </dgm:t>
    </dgm:pt>
    <dgm:pt modelId="{FFD7C3CC-3C70-488E-863C-4CF81003BB06}" type="parTrans" cxnId="{FB77DB3B-0814-4470-AFCC-4F9189702395}">
      <dgm:prSet/>
      <dgm:spPr/>
      <dgm:t>
        <a:bodyPr/>
        <a:lstStyle/>
        <a:p>
          <a:endParaRPr lang="en-US"/>
        </a:p>
      </dgm:t>
    </dgm:pt>
    <dgm:pt modelId="{7FB1F229-1E85-4078-BB83-2E03DCF4625D}" type="sibTrans" cxnId="{FB77DB3B-0814-4470-AFCC-4F9189702395}">
      <dgm:prSet/>
      <dgm:spPr/>
      <dgm:t>
        <a:bodyPr/>
        <a:lstStyle/>
        <a:p>
          <a:endParaRPr lang="en-US"/>
        </a:p>
      </dgm:t>
    </dgm:pt>
    <dgm:pt modelId="{9274D47E-E166-4B48-80A0-D5AC81613E07}">
      <dgm:prSet/>
      <dgm:spPr/>
      <dgm:t>
        <a:bodyPr/>
        <a:lstStyle/>
        <a:p>
          <a:r>
            <a:rPr lang="en-CA"/>
            <a:t>Significant parts of machine are manufacturing and engineering from German and Italy</a:t>
          </a:r>
          <a:endParaRPr lang="en-US"/>
        </a:p>
      </dgm:t>
    </dgm:pt>
    <dgm:pt modelId="{836D9517-C134-4208-A9A7-797A97663C9C}" type="parTrans" cxnId="{9F4D3B49-F4C6-4B06-A7B5-6500001B3512}">
      <dgm:prSet/>
      <dgm:spPr/>
      <dgm:t>
        <a:bodyPr/>
        <a:lstStyle/>
        <a:p>
          <a:endParaRPr lang="en-US"/>
        </a:p>
      </dgm:t>
    </dgm:pt>
    <dgm:pt modelId="{C4ED01C0-A9A3-4C6C-8F45-18A507A00F4C}" type="sibTrans" cxnId="{9F4D3B49-F4C6-4B06-A7B5-6500001B3512}">
      <dgm:prSet/>
      <dgm:spPr/>
      <dgm:t>
        <a:bodyPr/>
        <a:lstStyle/>
        <a:p>
          <a:endParaRPr lang="en-US"/>
        </a:p>
      </dgm:t>
    </dgm:pt>
    <dgm:pt modelId="{DD1D8118-AB86-48A4-896F-BABF6399A386}">
      <dgm:prSet/>
      <dgm:spPr/>
      <dgm:t>
        <a:bodyPr/>
        <a:lstStyle/>
        <a:p>
          <a:r>
            <a:rPr lang="en-CA"/>
            <a:t>40 types + of hot and cold beverages</a:t>
          </a:r>
          <a:endParaRPr lang="en-US"/>
        </a:p>
      </dgm:t>
    </dgm:pt>
    <dgm:pt modelId="{BCD47C46-16BC-491F-9F6D-A10E9B13AA12}" type="parTrans" cxnId="{A351A87A-A119-4C8C-8936-51317E5F3D43}">
      <dgm:prSet/>
      <dgm:spPr/>
      <dgm:t>
        <a:bodyPr/>
        <a:lstStyle/>
        <a:p>
          <a:endParaRPr lang="en-US"/>
        </a:p>
      </dgm:t>
    </dgm:pt>
    <dgm:pt modelId="{8A3842E6-4C4F-4CE4-ABE3-0D1EDC37C9AF}" type="sibTrans" cxnId="{A351A87A-A119-4C8C-8936-51317E5F3D43}">
      <dgm:prSet/>
      <dgm:spPr/>
      <dgm:t>
        <a:bodyPr/>
        <a:lstStyle/>
        <a:p>
          <a:endParaRPr lang="en-US"/>
        </a:p>
      </dgm:t>
    </dgm:pt>
    <dgm:pt modelId="{754DD1CA-60BD-4464-8900-BEF614FFF882}" type="pres">
      <dgm:prSet presAssocID="{CB7618BE-0258-4F9A-96E5-728252154D4F}" presName="root" presStyleCnt="0">
        <dgm:presLayoutVars>
          <dgm:dir/>
          <dgm:resizeHandles val="exact"/>
        </dgm:presLayoutVars>
      </dgm:prSet>
      <dgm:spPr/>
    </dgm:pt>
    <dgm:pt modelId="{1D8A62B3-03FD-4985-A4FB-5E8DB4A034ED}" type="pres">
      <dgm:prSet presAssocID="{4592FC8C-C957-4A02-894E-DC30E692C8A9}" presName="compNode" presStyleCnt="0"/>
      <dgm:spPr/>
    </dgm:pt>
    <dgm:pt modelId="{8C9C0799-5A62-4293-A4AD-A2B6582166F2}" type="pres">
      <dgm:prSet presAssocID="{4592FC8C-C957-4A02-894E-DC30E692C8A9}" presName="bgRect" presStyleLbl="bgShp" presStyleIdx="0" presStyleCnt="6"/>
      <dgm:spPr/>
    </dgm:pt>
    <dgm:pt modelId="{524DCCCE-817B-4BD5-AFBF-ECC7642E3040}" type="pres">
      <dgm:prSet presAssocID="{4592FC8C-C957-4A02-894E-DC30E692C8A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A7FBB665-EE6A-4D7E-B971-185784E19963}" type="pres">
      <dgm:prSet presAssocID="{4592FC8C-C957-4A02-894E-DC30E692C8A9}" presName="spaceRect" presStyleCnt="0"/>
      <dgm:spPr/>
    </dgm:pt>
    <dgm:pt modelId="{5790D670-6E59-4D20-BFA9-E1CE3C2F4757}" type="pres">
      <dgm:prSet presAssocID="{4592FC8C-C957-4A02-894E-DC30E692C8A9}" presName="parTx" presStyleLbl="revTx" presStyleIdx="0" presStyleCnt="6">
        <dgm:presLayoutVars>
          <dgm:chMax val="0"/>
          <dgm:chPref val="0"/>
        </dgm:presLayoutVars>
      </dgm:prSet>
      <dgm:spPr/>
    </dgm:pt>
    <dgm:pt modelId="{BB2D34D2-D8CA-45F9-9233-FBA2C5B85936}" type="pres">
      <dgm:prSet presAssocID="{6A4C79E0-44C2-460D-A23D-52A0B6615FBE}" presName="sibTrans" presStyleCnt="0"/>
      <dgm:spPr/>
    </dgm:pt>
    <dgm:pt modelId="{2BFCF816-BB82-485F-AC1B-DE04D155EBDC}" type="pres">
      <dgm:prSet presAssocID="{AAD1A49F-2645-4A49-949E-4DB0D5EAD880}" presName="compNode" presStyleCnt="0"/>
      <dgm:spPr/>
    </dgm:pt>
    <dgm:pt modelId="{8DBBA721-1186-465E-B342-97A4352A9D5A}" type="pres">
      <dgm:prSet presAssocID="{AAD1A49F-2645-4A49-949E-4DB0D5EAD880}" presName="bgRect" presStyleLbl="bgShp" presStyleIdx="1" presStyleCnt="6"/>
      <dgm:spPr/>
    </dgm:pt>
    <dgm:pt modelId="{B72581DB-0541-4F34-83A5-782A6DE839EF}" type="pres">
      <dgm:prSet presAssocID="{AAD1A49F-2645-4A49-949E-4DB0D5EAD88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w"/>
        </a:ext>
      </dgm:extLst>
    </dgm:pt>
    <dgm:pt modelId="{6B493D11-625A-4144-9871-66E17EC69FD1}" type="pres">
      <dgm:prSet presAssocID="{AAD1A49F-2645-4A49-949E-4DB0D5EAD880}" presName="spaceRect" presStyleCnt="0"/>
      <dgm:spPr/>
    </dgm:pt>
    <dgm:pt modelId="{78D45128-BD36-48DD-A6DB-3457AF4FC5E6}" type="pres">
      <dgm:prSet presAssocID="{AAD1A49F-2645-4A49-949E-4DB0D5EAD880}" presName="parTx" presStyleLbl="revTx" presStyleIdx="1" presStyleCnt="6">
        <dgm:presLayoutVars>
          <dgm:chMax val="0"/>
          <dgm:chPref val="0"/>
        </dgm:presLayoutVars>
      </dgm:prSet>
      <dgm:spPr/>
    </dgm:pt>
    <dgm:pt modelId="{474C6462-028B-4E8D-AF77-57D98FAE90F0}" type="pres">
      <dgm:prSet presAssocID="{1E7BA142-F34A-48FA-8A64-9925A219EE59}" presName="sibTrans" presStyleCnt="0"/>
      <dgm:spPr/>
    </dgm:pt>
    <dgm:pt modelId="{73D18E8A-E227-4B37-A498-2A3668BAA8DC}" type="pres">
      <dgm:prSet presAssocID="{742EF513-6779-4C2A-A566-7C18366B4D58}" presName="compNode" presStyleCnt="0"/>
      <dgm:spPr/>
    </dgm:pt>
    <dgm:pt modelId="{466FD3A9-DF7A-4523-B2BE-D534C29F42C6}" type="pres">
      <dgm:prSet presAssocID="{742EF513-6779-4C2A-A566-7C18366B4D58}" presName="bgRect" presStyleLbl="bgShp" presStyleIdx="2" presStyleCnt="6"/>
      <dgm:spPr/>
    </dgm:pt>
    <dgm:pt modelId="{1B967307-393F-4AA0-A2C8-92B71D888F22}" type="pres">
      <dgm:prSet presAssocID="{742EF513-6779-4C2A-A566-7C18366B4D5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re"/>
        </a:ext>
      </dgm:extLst>
    </dgm:pt>
    <dgm:pt modelId="{CFEB9038-91CA-426D-8E73-E4C7D34B6477}" type="pres">
      <dgm:prSet presAssocID="{742EF513-6779-4C2A-A566-7C18366B4D58}" presName="spaceRect" presStyleCnt="0"/>
      <dgm:spPr/>
    </dgm:pt>
    <dgm:pt modelId="{EFCAF0B0-3415-4139-AB59-21321357546F}" type="pres">
      <dgm:prSet presAssocID="{742EF513-6779-4C2A-A566-7C18366B4D58}" presName="parTx" presStyleLbl="revTx" presStyleIdx="2" presStyleCnt="6">
        <dgm:presLayoutVars>
          <dgm:chMax val="0"/>
          <dgm:chPref val="0"/>
        </dgm:presLayoutVars>
      </dgm:prSet>
      <dgm:spPr/>
    </dgm:pt>
    <dgm:pt modelId="{4868E690-C4A2-45F2-B5D0-2466E7BCE0E2}" type="pres">
      <dgm:prSet presAssocID="{6FB6D353-2E56-42F4-8B97-3B82E3B58691}" presName="sibTrans" presStyleCnt="0"/>
      <dgm:spPr/>
    </dgm:pt>
    <dgm:pt modelId="{AFC7DB68-4A1B-4658-A6E7-087F04E9EDA8}" type="pres">
      <dgm:prSet presAssocID="{5C08B34E-E6DF-40CA-9DA4-138659EEE8A2}" presName="compNode" presStyleCnt="0"/>
      <dgm:spPr/>
    </dgm:pt>
    <dgm:pt modelId="{61F4BC73-9C23-4544-979C-037137648E10}" type="pres">
      <dgm:prSet presAssocID="{5C08B34E-E6DF-40CA-9DA4-138659EEE8A2}" presName="bgRect" presStyleLbl="bgShp" presStyleIdx="3" presStyleCnt="6"/>
      <dgm:spPr/>
    </dgm:pt>
    <dgm:pt modelId="{67CF7837-1448-4034-9D06-74FC5D9DB104}" type="pres">
      <dgm:prSet presAssocID="{5C08B34E-E6DF-40CA-9DA4-138659EEE8A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
        </a:ext>
      </dgm:extLst>
    </dgm:pt>
    <dgm:pt modelId="{10AA21A9-2BF7-42AD-BBE8-7E23C040B514}" type="pres">
      <dgm:prSet presAssocID="{5C08B34E-E6DF-40CA-9DA4-138659EEE8A2}" presName="spaceRect" presStyleCnt="0"/>
      <dgm:spPr/>
    </dgm:pt>
    <dgm:pt modelId="{DA5B84EA-E1CD-4A7B-805A-982863FFE315}" type="pres">
      <dgm:prSet presAssocID="{5C08B34E-E6DF-40CA-9DA4-138659EEE8A2}" presName="parTx" presStyleLbl="revTx" presStyleIdx="3" presStyleCnt="6">
        <dgm:presLayoutVars>
          <dgm:chMax val="0"/>
          <dgm:chPref val="0"/>
        </dgm:presLayoutVars>
      </dgm:prSet>
      <dgm:spPr/>
    </dgm:pt>
    <dgm:pt modelId="{BAC1E932-A3E1-44D9-9F2B-15ACC3781DAA}" type="pres">
      <dgm:prSet presAssocID="{7FB1F229-1E85-4078-BB83-2E03DCF4625D}" presName="sibTrans" presStyleCnt="0"/>
      <dgm:spPr/>
    </dgm:pt>
    <dgm:pt modelId="{382C18DD-6861-4AA9-9BFA-F05274CDF862}" type="pres">
      <dgm:prSet presAssocID="{9274D47E-E166-4B48-80A0-D5AC81613E07}" presName="compNode" presStyleCnt="0"/>
      <dgm:spPr/>
    </dgm:pt>
    <dgm:pt modelId="{224A01A4-7D43-48F9-AE05-FB9180BBCAF9}" type="pres">
      <dgm:prSet presAssocID="{9274D47E-E166-4B48-80A0-D5AC81613E07}" presName="bgRect" presStyleLbl="bgShp" presStyleIdx="4" presStyleCnt="6"/>
      <dgm:spPr/>
    </dgm:pt>
    <dgm:pt modelId="{867A2338-24DC-47B1-AB6F-00965E3217C4}" type="pres">
      <dgm:prSet presAssocID="{9274D47E-E166-4B48-80A0-D5AC81613E0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BC28BF59-7059-44CA-BAB7-427AD5DA7A52}" type="pres">
      <dgm:prSet presAssocID="{9274D47E-E166-4B48-80A0-D5AC81613E07}" presName="spaceRect" presStyleCnt="0"/>
      <dgm:spPr/>
    </dgm:pt>
    <dgm:pt modelId="{7601A679-07E4-4CE9-95E2-7273FF4E9E33}" type="pres">
      <dgm:prSet presAssocID="{9274D47E-E166-4B48-80A0-D5AC81613E07}" presName="parTx" presStyleLbl="revTx" presStyleIdx="4" presStyleCnt="6">
        <dgm:presLayoutVars>
          <dgm:chMax val="0"/>
          <dgm:chPref val="0"/>
        </dgm:presLayoutVars>
      </dgm:prSet>
      <dgm:spPr/>
    </dgm:pt>
    <dgm:pt modelId="{29F4BD25-BA07-43BE-950C-77B5F2AE73D2}" type="pres">
      <dgm:prSet presAssocID="{C4ED01C0-A9A3-4C6C-8F45-18A507A00F4C}" presName="sibTrans" presStyleCnt="0"/>
      <dgm:spPr/>
    </dgm:pt>
    <dgm:pt modelId="{EE0FA06A-787A-4EF3-AB60-01CA9EC8D06E}" type="pres">
      <dgm:prSet presAssocID="{DD1D8118-AB86-48A4-896F-BABF6399A386}" presName="compNode" presStyleCnt="0"/>
      <dgm:spPr/>
    </dgm:pt>
    <dgm:pt modelId="{5B847931-3491-4BAE-B048-96B6F5213141}" type="pres">
      <dgm:prSet presAssocID="{DD1D8118-AB86-48A4-896F-BABF6399A386}" presName="bgRect" presStyleLbl="bgShp" presStyleIdx="5" presStyleCnt="6"/>
      <dgm:spPr/>
    </dgm:pt>
    <dgm:pt modelId="{E4336D64-76F2-4A44-AF7F-F3C65172FD56}" type="pres">
      <dgm:prSet presAssocID="{DD1D8118-AB86-48A4-896F-BABF6399A38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er"/>
        </a:ext>
      </dgm:extLst>
    </dgm:pt>
    <dgm:pt modelId="{C7718A04-D4FE-4620-97AB-2575118BA874}" type="pres">
      <dgm:prSet presAssocID="{DD1D8118-AB86-48A4-896F-BABF6399A386}" presName="spaceRect" presStyleCnt="0"/>
      <dgm:spPr/>
    </dgm:pt>
    <dgm:pt modelId="{38CC121E-4FE2-445E-9549-6DF2198AFD62}" type="pres">
      <dgm:prSet presAssocID="{DD1D8118-AB86-48A4-896F-BABF6399A386}" presName="parTx" presStyleLbl="revTx" presStyleIdx="5" presStyleCnt="6">
        <dgm:presLayoutVars>
          <dgm:chMax val="0"/>
          <dgm:chPref val="0"/>
        </dgm:presLayoutVars>
      </dgm:prSet>
      <dgm:spPr/>
    </dgm:pt>
  </dgm:ptLst>
  <dgm:cxnLst>
    <dgm:cxn modelId="{83EE180B-287F-4D5B-9328-01E8EF5DAECC}" type="presOf" srcId="{5C08B34E-E6DF-40CA-9DA4-138659EEE8A2}" destId="{DA5B84EA-E1CD-4A7B-805A-982863FFE315}" srcOrd="0" destOrd="0" presId="urn:microsoft.com/office/officeart/2018/2/layout/IconVerticalSolidList"/>
    <dgm:cxn modelId="{8A50DA23-451C-42DD-829E-586FC0A8A420}" type="presOf" srcId="{4592FC8C-C957-4A02-894E-DC30E692C8A9}" destId="{5790D670-6E59-4D20-BFA9-E1CE3C2F4757}" srcOrd="0" destOrd="0" presId="urn:microsoft.com/office/officeart/2018/2/layout/IconVerticalSolidList"/>
    <dgm:cxn modelId="{FB77DB3B-0814-4470-AFCC-4F9189702395}" srcId="{CB7618BE-0258-4F9A-96E5-728252154D4F}" destId="{5C08B34E-E6DF-40CA-9DA4-138659EEE8A2}" srcOrd="3" destOrd="0" parTransId="{FFD7C3CC-3C70-488E-863C-4CF81003BB06}" sibTransId="{7FB1F229-1E85-4078-BB83-2E03DCF4625D}"/>
    <dgm:cxn modelId="{9F4D3B49-F4C6-4B06-A7B5-6500001B3512}" srcId="{CB7618BE-0258-4F9A-96E5-728252154D4F}" destId="{9274D47E-E166-4B48-80A0-D5AC81613E07}" srcOrd="4" destOrd="0" parTransId="{836D9517-C134-4208-A9A7-797A97663C9C}" sibTransId="{C4ED01C0-A9A3-4C6C-8F45-18A507A00F4C}"/>
    <dgm:cxn modelId="{A351A87A-A119-4C8C-8936-51317E5F3D43}" srcId="{CB7618BE-0258-4F9A-96E5-728252154D4F}" destId="{DD1D8118-AB86-48A4-896F-BABF6399A386}" srcOrd="5" destOrd="0" parTransId="{BCD47C46-16BC-491F-9F6D-A10E9B13AA12}" sibTransId="{8A3842E6-4C4F-4CE4-ABE3-0D1EDC37C9AF}"/>
    <dgm:cxn modelId="{AF9A697B-0F68-4001-AD1F-DD9951DC7615}" srcId="{CB7618BE-0258-4F9A-96E5-728252154D4F}" destId="{AAD1A49F-2645-4A49-949E-4DB0D5EAD880}" srcOrd="1" destOrd="0" parTransId="{E6ECF29E-D586-44F0-A713-15104A240507}" sibTransId="{1E7BA142-F34A-48FA-8A64-9925A219EE59}"/>
    <dgm:cxn modelId="{F89DED8A-16E0-4602-A3BB-FB6AA1A682B7}" srcId="{CB7618BE-0258-4F9A-96E5-728252154D4F}" destId="{742EF513-6779-4C2A-A566-7C18366B4D58}" srcOrd="2" destOrd="0" parTransId="{7A345803-8324-440A-9EC8-1ADD0722525F}" sibTransId="{6FB6D353-2E56-42F4-8B97-3B82E3B58691}"/>
    <dgm:cxn modelId="{9329F694-3301-4C40-BE3F-2975374918EB}" type="presOf" srcId="{AAD1A49F-2645-4A49-949E-4DB0D5EAD880}" destId="{78D45128-BD36-48DD-A6DB-3457AF4FC5E6}" srcOrd="0" destOrd="0" presId="urn:microsoft.com/office/officeart/2018/2/layout/IconVerticalSolidList"/>
    <dgm:cxn modelId="{E52C8FA0-0EED-4B99-8DAA-A2367273CEAF}" type="presOf" srcId="{CB7618BE-0258-4F9A-96E5-728252154D4F}" destId="{754DD1CA-60BD-4464-8900-BEF614FFF882}" srcOrd="0" destOrd="0" presId="urn:microsoft.com/office/officeart/2018/2/layout/IconVerticalSolidList"/>
    <dgm:cxn modelId="{34F71FA5-5F83-4527-B934-7AF6BAEE0122}" srcId="{CB7618BE-0258-4F9A-96E5-728252154D4F}" destId="{4592FC8C-C957-4A02-894E-DC30E692C8A9}" srcOrd="0" destOrd="0" parTransId="{E1F0DFF7-3B03-4066-9325-A499D225535F}" sibTransId="{6A4C79E0-44C2-460D-A23D-52A0B6615FBE}"/>
    <dgm:cxn modelId="{628C86CA-3E79-43EA-828D-929E4D035514}" type="presOf" srcId="{9274D47E-E166-4B48-80A0-D5AC81613E07}" destId="{7601A679-07E4-4CE9-95E2-7273FF4E9E33}" srcOrd="0" destOrd="0" presId="urn:microsoft.com/office/officeart/2018/2/layout/IconVerticalSolidList"/>
    <dgm:cxn modelId="{6A4F5BEE-DF2B-4B2F-892B-FB23484F523E}" type="presOf" srcId="{742EF513-6779-4C2A-A566-7C18366B4D58}" destId="{EFCAF0B0-3415-4139-AB59-21321357546F}" srcOrd="0" destOrd="0" presId="urn:microsoft.com/office/officeart/2018/2/layout/IconVerticalSolidList"/>
    <dgm:cxn modelId="{9DD890F7-DAA8-4670-95D3-FE2CC42A2793}" type="presOf" srcId="{DD1D8118-AB86-48A4-896F-BABF6399A386}" destId="{38CC121E-4FE2-445E-9549-6DF2198AFD62}" srcOrd="0" destOrd="0" presId="urn:microsoft.com/office/officeart/2018/2/layout/IconVerticalSolidList"/>
    <dgm:cxn modelId="{AA5A2DD7-E7B2-4BA2-A1E4-61B61C6EAC6A}" type="presParOf" srcId="{754DD1CA-60BD-4464-8900-BEF614FFF882}" destId="{1D8A62B3-03FD-4985-A4FB-5E8DB4A034ED}" srcOrd="0" destOrd="0" presId="urn:microsoft.com/office/officeart/2018/2/layout/IconVerticalSolidList"/>
    <dgm:cxn modelId="{4C1C1990-4F32-4A9A-958D-79E31A0C3A61}" type="presParOf" srcId="{1D8A62B3-03FD-4985-A4FB-5E8DB4A034ED}" destId="{8C9C0799-5A62-4293-A4AD-A2B6582166F2}" srcOrd="0" destOrd="0" presId="urn:microsoft.com/office/officeart/2018/2/layout/IconVerticalSolidList"/>
    <dgm:cxn modelId="{F67790BC-874D-42CE-893D-65A3D36DD50A}" type="presParOf" srcId="{1D8A62B3-03FD-4985-A4FB-5E8DB4A034ED}" destId="{524DCCCE-817B-4BD5-AFBF-ECC7642E3040}" srcOrd="1" destOrd="0" presId="urn:microsoft.com/office/officeart/2018/2/layout/IconVerticalSolidList"/>
    <dgm:cxn modelId="{2ED583EC-4925-4EC1-8693-E216720F26CA}" type="presParOf" srcId="{1D8A62B3-03FD-4985-A4FB-5E8DB4A034ED}" destId="{A7FBB665-EE6A-4D7E-B971-185784E19963}" srcOrd="2" destOrd="0" presId="urn:microsoft.com/office/officeart/2018/2/layout/IconVerticalSolidList"/>
    <dgm:cxn modelId="{D23A32A8-450A-40F7-833E-FFB175E0C1AA}" type="presParOf" srcId="{1D8A62B3-03FD-4985-A4FB-5E8DB4A034ED}" destId="{5790D670-6E59-4D20-BFA9-E1CE3C2F4757}" srcOrd="3" destOrd="0" presId="urn:microsoft.com/office/officeart/2018/2/layout/IconVerticalSolidList"/>
    <dgm:cxn modelId="{8BF210AF-6982-42F8-B461-BB5A3FB94224}" type="presParOf" srcId="{754DD1CA-60BD-4464-8900-BEF614FFF882}" destId="{BB2D34D2-D8CA-45F9-9233-FBA2C5B85936}" srcOrd="1" destOrd="0" presId="urn:microsoft.com/office/officeart/2018/2/layout/IconVerticalSolidList"/>
    <dgm:cxn modelId="{3383A19B-350F-4109-B866-6D0AD422DA89}" type="presParOf" srcId="{754DD1CA-60BD-4464-8900-BEF614FFF882}" destId="{2BFCF816-BB82-485F-AC1B-DE04D155EBDC}" srcOrd="2" destOrd="0" presId="urn:microsoft.com/office/officeart/2018/2/layout/IconVerticalSolidList"/>
    <dgm:cxn modelId="{67B360EC-AC23-48AA-AA34-A5238B342D67}" type="presParOf" srcId="{2BFCF816-BB82-485F-AC1B-DE04D155EBDC}" destId="{8DBBA721-1186-465E-B342-97A4352A9D5A}" srcOrd="0" destOrd="0" presId="urn:microsoft.com/office/officeart/2018/2/layout/IconVerticalSolidList"/>
    <dgm:cxn modelId="{38D35C7F-E092-4294-8265-FEDD865D3BE5}" type="presParOf" srcId="{2BFCF816-BB82-485F-AC1B-DE04D155EBDC}" destId="{B72581DB-0541-4F34-83A5-782A6DE839EF}" srcOrd="1" destOrd="0" presId="urn:microsoft.com/office/officeart/2018/2/layout/IconVerticalSolidList"/>
    <dgm:cxn modelId="{0B24EC72-E5A7-42A9-89E5-40465698BD8F}" type="presParOf" srcId="{2BFCF816-BB82-485F-AC1B-DE04D155EBDC}" destId="{6B493D11-625A-4144-9871-66E17EC69FD1}" srcOrd="2" destOrd="0" presId="urn:microsoft.com/office/officeart/2018/2/layout/IconVerticalSolidList"/>
    <dgm:cxn modelId="{2B775203-895F-449A-95F7-2D1BB74A2899}" type="presParOf" srcId="{2BFCF816-BB82-485F-AC1B-DE04D155EBDC}" destId="{78D45128-BD36-48DD-A6DB-3457AF4FC5E6}" srcOrd="3" destOrd="0" presId="urn:microsoft.com/office/officeart/2018/2/layout/IconVerticalSolidList"/>
    <dgm:cxn modelId="{3244DE4B-0DAE-440A-8B1B-355D4C1B9EBA}" type="presParOf" srcId="{754DD1CA-60BD-4464-8900-BEF614FFF882}" destId="{474C6462-028B-4E8D-AF77-57D98FAE90F0}" srcOrd="3" destOrd="0" presId="urn:microsoft.com/office/officeart/2018/2/layout/IconVerticalSolidList"/>
    <dgm:cxn modelId="{53B86A55-4866-4C7A-8AF4-C0EA79FBDFC1}" type="presParOf" srcId="{754DD1CA-60BD-4464-8900-BEF614FFF882}" destId="{73D18E8A-E227-4B37-A498-2A3668BAA8DC}" srcOrd="4" destOrd="0" presId="urn:microsoft.com/office/officeart/2018/2/layout/IconVerticalSolidList"/>
    <dgm:cxn modelId="{FBDD3E38-3D71-491A-9B95-25F53AC720E6}" type="presParOf" srcId="{73D18E8A-E227-4B37-A498-2A3668BAA8DC}" destId="{466FD3A9-DF7A-4523-B2BE-D534C29F42C6}" srcOrd="0" destOrd="0" presId="urn:microsoft.com/office/officeart/2018/2/layout/IconVerticalSolidList"/>
    <dgm:cxn modelId="{4639996D-A04E-435C-9227-9AAD7025FD03}" type="presParOf" srcId="{73D18E8A-E227-4B37-A498-2A3668BAA8DC}" destId="{1B967307-393F-4AA0-A2C8-92B71D888F22}" srcOrd="1" destOrd="0" presId="urn:microsoft.com/office/officeart/2018/2/layout/IconVerticalSolidList"/>
    <dgm:cxn modelId="{AE112B5C-F0E9-49D2-ABAA-F9AE52788C7D}" type="presParOf" srcId="{73D18E8A-E227-4B37-A498-2A3668BAA8DC}" destId="{CFEB9038-91CA-426D-8E73-E4C7D34B6477}" srcOrd="2" destOrd="0" presId="urn:microsoft.com/office/officeart/2018/2/layout/IconVerticalSolidList"/>
    <dgm:cxn modelId="{8B9C9D41-0293-40FC-9B9D-8A4296D4FF51}" type="presParOf" srcId="{73D18E8A-E227-4B37-A498-2A3668BAA8DC}" destId="{EFCAF0B0-3415-4139-AB59-21321357546F}" srcOrd="3" destOrd="0" presId="urn:microsoft.com/office/officeart/2018/2/layout/IconVerticalSolidList"/>
    <dgm:cxn modelId="{6084AFB7-7820-465A-9D84-41D6184E075E}" type="presParOf" srcId="{754DD1CA-60BD-4464-8900-BEF614FFF882}" destId="{4868E690-C4A2-45F2-B5D0-2466E7BCE0E2}" srcOrd="5" destOrd="0" presId="urn:microsoft.com/office/officeart/2018/2/layout/IconVerticalSolidList"/>
    <dgm:cxn modelId="{F87F4F1C-C91C-402E-A8BA-85E7F86B9E17}" type="presParOf" srcId="{754DD1CA-60BD-4464-8900-BEF614FFF882}" destId="{AFC7DB68-4A1B-4658-A6E7-087F04E9EDA8}" srcOrd="6" destOrd="0" presId="urn:microsoft.com/office/officeart/2018/2/layout/IconVerticalSolidList"/>
    <dgm:cxn modelId="{CC77BD66-9D6C-43C3-9B60-7D245B7A8D61}" type="presParOf" srcId="{AFC7DB68-4A1B-4658-A6E7-087F04E9EDA8}" destId="{61F4BC73-9C23-4544-979C-037137648E10}" srcOrd="0" destOrd="0" presId="urn:microsoft.com/office/officeart/2018/2/layout/IconVerticalSolidList"/>
    <dgm:cxn modelId="{3719FEF8-3C0C-4F79-B242-9D926F12EB7A}" type="presParOf" srcId="{AFC7DB68-4A1B-4658-A6E7-087F04E9EDA8}" destId="{67CF7837-1448-4034-9D06-74FC5D9DB104}" srcOrd="1" destOrd="0" presId="urn:microsoft.com/office/officeart/2018/2/layout/IconVerticalSolidList"/>
    <dgm:cxn modelId="{E5A1E013-77F8-4AB2-A44E-BD88A5D6EE1D}" type="presParOf" srcId="{AFC7DB68-4A1B-4658-A6E7-087F04E9EDA8}" destId="{10AA21A9-2BF7-42AD-BBE8-7E23C040B514}" srcOrd="2" destOrd="0" presId="urn:microsoft.com/office/officeart/2018/2/layout/IconVerticalSolidList"/>
    <dgm:cxn modelId="{C6355914-2352-4DD9-9936-DC6A4C8A85C3}" type="presParOf" srcId="{AFC7DB68-4A1B-4658-A6E7-087F04E9EDA8}" destId="{DA5B84EA-E1CD-4A7B-805A-982863FFE315}" srcOrd="3" destOrd="0" presId="urn:microsoft.com/office/officeart/2018/2/layout/IconVerticalSolidList"/>
    <dgm:cxn modelId="{C3941D90-94BB-4D00-9BCC-171F98E723F1}" type="presParOf" srcId="{754DD1CA-60BD-4464-8900-BEF614FFF882}" destId="{BAC1E932-A3E1-44D9-9F2B-15ACC3781DAA}" srcOrd="7" destOrd="0" presId="urn:microsoft.com/office/officeart/2018/2/layout/IconVerticalSolidList"/>
    <dgm:cxn modelId="{DBDF11D4-40E1-44A4-B552-01D7D691B9DE}" type="presParOf" srcId="{754DD1CA-60BD-4464-8900-BEF614FFF882}" destId="{382C18DD-6861-4AA9-9BFA-F05274CDF862}" srcOrd="8" destOrd="0" presId="urn:microsoft.com/office/officeart/2018/2/layout/IconVerticalSolidList"/>
    <dgm:cxn modelId="{A11467F5-59EC-4CC2-B91A-89AFD78E4865}" type="presParOf" srcId="{382C18DD-6861-4AA9-9BFA-F05274CDF862}" destId="{224A01A4-7D43-48F9-AE05-FB9180BBCAF9}" srcOrd="0" destOrd="0" presId="urn:microsoft.com/office/officeart/2018/2/layout/IconVerticalSolidList"/>
    <dgm:cxn modelId="{2988A62C-857F-4D88-A879-A8F61DCB2870}" type="presParOf" srcId="{382C18DD-6861-4AA9-9BFA-F05274CDF862}" destId="{867A2338-24DC-47B1-AB6F-00965E3217C4}" srcOrd="1" destOrd="0" presId="urn:microsoft.com/office/officeart/2018/2/layout/IconVerticalSolidList"/>
    <dgm:cxn modelId="{8A6DF7A9-9260-4281-AC55-279BEB7DAFD1}" type="presParOf" srcId="{382C18DD-6861-4AA9-9BFA-F05274CDF862}" destId="{BC28BF59-7059-44CA-BAB7-427AD5DA7A52}" srcOrd="2" destOrd="0" presId="urn:microsoft.com/office/officeart/2018/2/layout/IconVerticalSolidList"/>
    <dgm:cxn modelId="{1D667EA4-A34F-470B-8ECC-E1A80D40763C}" type="presParOf" srcId="{382C18DD-6861-4AA9-9BFA-F05274CDF862}" destId="{7601A679-07E4-4CE9-95E2-7273FF4E9E33}" srcOrd="3" destOrd="0" presId="urn:microsoft.com/office/officeart/2018/2/layout/IconVerticalSolidList"/>
    <dgm:cxn modelId="{08CD20EF-A3B7-4326-97E0-87205B408E33}" type="presParOf" srcId="{754DD1CA-60BD-4464-8900-BEF614FFF882}" destId="{29F4BD25-BA07-43BE-950C-77B5F2AE73D2}" srcOrd="9" destOrd="0" presId="urn:microsoft.com/office/officeart/2018/2/layout/IconVerticalSolidList"/>
    <dgm:cxn modelId="{D237A6B7-F7AC-4BA5-BC50-DB4604BD6461}" type="presParOf" srcId="{754DD1CA-60BD-4464-8900-BEF614FFF882}" destId="{EE0FA06A-787A-4EF3-AB60-01CA9EC8D06E}" srcOrd="10" destOrd="0" presId="urn:microsoft.com/office/officeart/2018/2/layout/IconVerticalSolidList"/>
    <dgm:cxn modelId="{D156DB4B-C829-4D7D-A6C1-394507486212}" type="presParOf" srcId="{EE0FA06A-787A-4EF3-AB60-01CA9EC8D06E}" destId="{5B847931-3491-4BAE-B048-96B6F5213141}" srcOrd="0" destOrd="0" presId="urn:microsoft.com/office/officeart/2018/2/layout/IconVerticalSolidList"/>
    <dgm:cxn modelId="{1FDBB154-3D50-4948-BE07-C31773B8536E}" type="presParOf" srcId="{EE0FA06A-787A-4EF3-AB60-01CA9EC8D06E}" destId="{E4336D64-76F2-4A44-AF7F-F3C65172FD56}" srcOrd="1" destOrd="0" presId="urn:microsoft.com/office/officeart/2018/2/layout/IconVerticalSolidList"/>
    <dgm:cxn modelId="{ED1F563D-F8CB-4E04-8BD6-CFD8AC4A09DF}" type="presParOf" srcId="{EE0FA06A-787A-4EF3-AB60-01CA9EC8D06E}" destId="{C7718A04-D4FE-4620-97AB-2575118BA874}" srcOrd="2" destOrd="0" presId="urn:microsoft.com/office/officeart/2018/2/layout/IconVerticalSolidList"/>
    <dgm:cxn modelId="{4C4C2C0C-AEB4-4B81-8753-E5D416EF0CB5}" type="presParOf" srcId="{EE0FA06A-787A-4EF3-AB60-01CA9EC8D06E}" destId="{38CC121E-4FE2-445E-9549-6DF2198AFD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DB314-141E-4129-BD5A-2BAC2A823D5E}">
      <dsp:nvSpPr>
        <dsp:cNvPr id="0" name=""/>
        <dsp:cNvSpPr/>
      </dsp:nvSpPr>
      <dsp:spPr>
        <a:xfrm>
          <a:off x="1232249" y="0"/>
          <a:ext cx="2773617" cy="2774040"/>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57B222-B754-4D1A-B917-29F663E62EC6}">
      <dsp:nvSpPr>
        <dsp:cNvPr id="0" name=""/>
        <dsp:cNvSpPr/>
      </dsp:nvSpPr>
      <dsp:spPr>
        <a:xfrm>
          <a:off x="4006388" y="826910"/>
          <a:ext cx="1664170" cy="1109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114300" lvl="1" indent="-114300" algn="l" defTabSz="666750">
            <a:lnSpc>
              <a:spcPct val="90000"/>
            </a:lnSpc>
            <a:spcBef>
              <a:spcPct val="0"/>
            </a:spcBef>
            <a:spcAft>
              <a:spcPct val="15000"/>
            </a:spcAft>
            <a:buChar char="•"/>
          </a:pPr>
          <a:r>
            <a:rPr lang="en-CA" altLang="zh-CN" sz="1500" kern="1200" dirty="0"/>
            <a:t>Improve the efficiency of coffee service by using innovative technology  </a:t>
          </a:r>
          <a:endParaRPr lang="en-CA" sz="1500" kern="1200" dirty="0"/>
        </a:p>
      </dsp:txBody>
      <dsp:txXfrm>
        <a:off x="4006388" y="826910"/>
        <a:ext cx="1664170" cy="1109846"/>
      </dsp:txXfrm>
    </dsp:sp>
    <dsp:sp modelId="{050E645A-4E48-4EDF-B995-DC0FD94C45DF}">
      <dsp:nvSpPr>
        <dsp:cNvPr id="0" name=""/>
        <dsp:cNvSpPr/>
      </dsp:nvSpPr>
      <dsp:spPr>
        <a:xfrm>
          <a:off x="1845310" y="1001512"/>
          <a:ext cx="1541246" cy="770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CA" altLang="zh-CN" sz="3500" kern="1200" dirty="0"/>
            <a:t>Idea</a:t>
          </a:r>
          <a:endParaRPr lang="en-CA" sz="3500" kern="1200" dirty="0"/>
        </a:p>
      </dsp:txBody>
      <dsp:txXfrm>
        <a:off x="1845310" y="1001512"/>
        <a:ext cx="1541246" cy="770438"/>
      </dsp:txXfrm>
    </dsp:sp>
    <dsp:sp modelId="{00DBA19C-BBDD-482F-85FF-C5232060A4B3}">
      <dsp:nvSpPr>
        <dsp:cNvPr id="0" name=""/>
        <dsp:cNvSpPr/>
      </dsp:nvSpPr>
      <dsp:spPr>
        <a:xfrm>
          <a:off x="461886" y="1593891"/>
          <a:ext cx="2773617" cy="2774040"/>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61C9DE-9141-460C-AF30-6DEF7A1DB5DE}">
      <dsp:nvSpPr>
        <dsp:cNvPr id="0" name=""/>
        <dsp:cNvSpPr/>
      </dsp:nvSpPr>
      <dsp:spPr>
        <a:xfrm>
          <a:off x="3235504" y="2430022"/>
          <a:ext cx="1664170" cy="1109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114300" lvl="1" indent="-114300" algn="l" defTabSz="666750">
            <a:lnSpc>
              <a:spcPct val="90000"/>
            </a:lnSpc>
            <a:spcBef>
              <a:spcPct val="0"/>
            </a:spcBef>
            <a:spcAft>
              <a:spcPct val="15000"/>
            </a:spcAft>
            <a:buChar char="•"/>
          </a:pPr>
          <a:r>
            <a:rPr lang="en-CA" sz="1500" kern="1200" dirty="0"/>
            <a:t>Everyone can get a cup of the best fresh ground coffee anywhere and anytime</a:t>
          </a:r>
        </a:p>
      </dsp:txBody>
      <dsp:txXfrm>
        <a:off x="3235504" y="2430022"/>
        <a:ext cx="1664170" cy="1109846"/>
      </dsp:txXfrm>
    </dsp:sp>
    <dsp:sp modelId="{5EF50947-0E04-49AB-B24D-0A4434D04A59}">
      <dsp:nvSpPr>
        <dsp:cNvPr id="0" name=""/>
        <dsp:cNvSpPr/>
      </dsp:nvSpPr>
      <dsp:spPr>
        <a:xfrm>
          <a:off x="1078072" y="2604624"/>
          <a:ext cx="1541246" cy="770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CA" altLang="zh-CN" sz="3500" kern="1200" dirty="0"/>
            <a:t>Purpose</a:t>
          </a:r>
          <a:endParaRPr lang="en-CA" sz="3500" kern="1200" dirty="0"/>
        </a:p>
      </dsp:txBody>
      <dsp:txXfrm>
        <a:off x="1078072" y="2604624"/>
        <a:ext cx="1541246" cy="770438"/>
      </dsp:txXfrm>
    </dsp:sp>
    <dsp:sp modelId="{FA6A2EA8-72DE-4D80-9EA4-C219763E904E}">
      <dsp:nvSpPr>
        <dsp:cNvPr id="0" name=""/>
        <dsp:cNvSpPr/>
      </dsp:nvSpPr>
      <dsp:spPr>
        <a:xfrm>
          <a:off x="1429658" y="3378520"/>
          <a:ext cx="2382967" cy="2383922"/>
        </a:xfrm>
        <a:prstGeom prst="blockArc">
          <a:avLst>
            <a:gd name="adj1" fmla="val 13500000"/>
            <a:gd name="adj2" fmla="val 10800000"/>
            <a:gd name="adj3" fmla="val 1274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D69359-7549-4D77-991F-F4D98A5A9359}">
      <dsp:nvSpPr>
        <dsp:cNvPr id="0" name=""/>
        <dsp:cNvSpPr/>
      </dsp:nvSpPr>
      <dsp:spPr>
        <a:xfrm>
          <a:off x="4006388" y="4032557"/>
          <a:ext cx="1664170" cy="1109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114300" lvl="1" indent="-114300" algn="l" defTabSz="666750">
            <a:lnSpc>
              <a:spcPct val="90000"/>
            </a:lnSpc>
            <a:spcBef>
              <a:spcPct val="0"/>
            </a:spcBef>
            <a:spcAft>
              <a:spcPct val="15000"/>
            </a:spcAft>
            <a:buChar char="•"/>
          </a:pPr>
          <a:r>
            <a:rPr lang="en-CA" sz="1500" kern="1200" dirty="0"/>
            <a:t>Becoming a high quality and household recognized brand in the coffee industry</a:t>
          </a:r>
        </a:p>
      </dsp:txBody>
      <dsp:txXfrm>
        <a:off x="4006388" y="4032557"/>
        <a:ext cx="1664170" cy="1109846"/>
      </dsp:txXfrm>
    </dsp:sp>
    <dsp:sp modelId="{312E3573-5BD3-4A53-B2A2-AF798029249F}">
      <dsp:nvSpPr>
        <dsp:cNvPr id="0" name=""/>
        <dsp:cNvSpPr/>
      </dsp:nvSpPr>
      <dsp:spPr>
        <a:xfrm>
          <a:off x="1848956" y="4210040"/>
          <a:ext cx="1541246" cy="770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CA" altLang="zh-CN" sz="3500" kern="1200" dirty="0"/>
            <a:t>Vision</a:t>
          </a:r>
          <a:endParaRPr lang="en-CA" sz="3500" kern="1200" dirty="0"/>
        </a:p>
      </dsp:txBody>
      <dsp:txXfrm>
        <a:off x="1848956" y="4210040"/>
        <a:ext cx="1541246" cy="77043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D0EF-E337-41DB-B568-C3A6F12E2F1E}">
      <dsp:nvSpPr>
        <dsp:cNvPr id="0" name=""/>
        <dsp:cNvSpPr/>
      </dsp:nvSpPr>
      <dsp:spPr>
        <a:xfrm>
          <a:off x="4697" y="786029"/>
          <a:ext cx="2633277" cy="22570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5000" r="-55000"/>
          </a:stretch>
        </a:blipFill>
        <a:ln>
          <a:noFill/>
        </a:ln>
        <a:effectLst/>
      </dsp:spPr>
      <dsp:style>
        <a:lnRef idx="0">
          <a:scrgbClr r="0" g="0" b="0"/>
        </a:lnRef>
        <a:fillRef idx="1">
          <a:scrgbClr r="0" g="0" b="0"/>
        </a:fillRef>
        <a:effectRef idx="2">
          <a:scrgbClr r="0" g="0" b="0"/>
        </a:effectRef>
        <a:fontRef idx="minor"/>
      </dsp:style>
    </dsp:sp>
    <dsp:sp modelId="{85C6DC95-28A9-4324-ADC0-35654C1A82AF}">
      <dsp:nvSpPr>
        <dsp:cNvPr id="0" name=""/>
        <dsp:cNvSpPr/>
      </dsp:nvSpPr>
      <dsp:spPr>
        <a:xfrm>
          <a:off x="4697" y="2365951"/>
          <a:ext cx="2633277" cy="541687"/>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CA" altLang="zh-CN" sz="1400" kern="1200" dirty="0"/>
            <a:t>Face Recognition System, store customer preferences</a:t>
          </a:r>
          <a:endParaRPr lang="en-CA" sz="1400" kern="1200" dirty="0"/>
        </a:p>
      </dsp:txBody>
      <dsp:txXfrm>
        <a:off x="4697" y="2365951"/>
        <a:ext cx="2633277" cy="541687"/>
      </dsp:txXfrm>
    </dsp:sp>
    <dsp:sp modelId="{3DA0E4DC-1746-44D2-B984-A91E7F67183F}">
      <dsp:nvSpPr>
        <dsp:cNvPr id="0" name=""/>
        <dsp:cNvSpPr/>
      </dsp:nvSpPr>
      <dsp:spPr>
        <a:xfrm>
          <a:off x="2906561" y="786029"/>
          <a:ext cx="2633277" cy="225703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a:noFill/>
        </a:ln>
        <a:effectLst/>
      </dsp:spPr>
      <dsp:style>
        <a:lnRef idx="0">
          <a:scrgbClr r="0" g="0" b="0"/>
        </a:lnRef>
        <a:fillRef idx="1">
          <a:scrgbClr r="0" g="0" b="0"/>
        </a:fillRef>
        <a:effectRef idx="2">
          <a:scrgbClr r="0" g="0" b="0"/>
        </a:effectRef>
        <a:fontRef idx="minor"/>
      </dsp:style>
    </dsp:sp>
    <dsp:sp modelId="{EE99EE6E-545D-4CAB-8901-9D4F1F4B30E7}">
      <dsp:nvSpPr>
        <dsp:cNvPr id="0" name=""/>
        <dsp:cNvSpPr/>
      </dsp:nvSpPr>
      <dsp:spPr>
        <a:xfrm>
          <a:off x="2906561" y="2365951"/>
          <a:ext cx="2633277" cy="541687"/>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CA" altLang="zh-CN" sz="1400" kern="1200" dirty="0"/>
            <a:t>QR Code scanning &amp; Cashless payment Methods</a:t>
          </a:r>
          <a:endParaRPr lang="en-CA" sz="1400" kern="1200" dirty="0"/>
        </a:p>
      </dsp:txBody>
      <dsp:txXfrm>
        <a:off x="2906561" y="2365951"/>
        <a:ext cx="2633277" cy="541687"/>
      </dsp:txXfrm>
    </dsp:sp>
    <dsp:sp modelId="{33572281-9C79-430B-8510-3B53C66DE462}">
      <dsp:nvSpPr>
        <dsp:cNvPr id="0" name=""/>
        <dsp:cNvSpPr/>
      </dsp:nvSpPr>
      <dsp:spPr>
        <a:xfrm>
          <a:off x="5808425" y="786029"/>
          <a:ext cx="2633277" cy="225703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a:noFill/>
        </a:ln>
        <a:effectLst/>
      </dsp:spPr>
      <dsp:style>
        <a:lnRef idx="0">
          <a:scrgbClr r="0" g="0" b="0"/>
        </a:lnRef>
        <a:fillRef idx="1">
          <a:scrgbClr r="0" g="0" b="0"/>
        </a:fillRef>
        <a:effectRef idx="2">
          <a:scrgbClr r="0" g="0" b="0"/>
        </a:effectRef>
        <a:fontRef idx="minor"/>
      </dsp:style>
    </dsp:sp>
    <dsp:sp modelId="{81C23B5B-30B4-42F7-BC95-70C05C7448A1}">
      <dsp:nvSpPr>
        <dsp:cNvPr id="0" name=""/>
        <dsp:cNvSpPr/>
      </dsp:nvSpPr>
      <dsp:spPr>
        <a:xfrm>
          <a:off x="5808425" y="2365951"/>
          <a:ext cx="2633277" cy="541687"/>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Insulated. Protects hands from steaming hot or ice cold beverages.</a:t>
          </a:r>
          <a:endParaRPr lang="en-CA" sz="1400" kern="1200" dirty="0"/>
        </a:p>
      </dsp:txBody>
      <dsp:txXfrm>
        <a:off x="5808425" y="2365951"/>
        <a:ext cx="2633277" cy="541687"/>
      </dsp:txXfrm>
    </dsp:sp>
    <dsp:sp modelId="{FBBB78FB-1302-4BD9-9BF5-D82245C81A7B}">
      <dsp:nvSpPr>
        <dsp:cNvPr id="0" name=""/>
        <dsp:cNvSpPr/>
      </dsp:nvSpPr>
      <dsp:spPr>
        <a:xfrm>
          <a:off x="1455629" y="3306387"/>
          <a:ext cx="2633277" cy="225703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7000" r="-7000"/>
          </a:stretch>
        </a:blipFill>
        <a:ln>
          <a:noFill/>
        </a:ln>
        <a:effectLst/>
      </dsp:spPr>
      <dsp:style>
        <a:lnRef idx="0">
          <a:scrgbClr r="0" g="0" b="0"/>
        </a:lnRef>
        <a:fillRef idx="1">
          <a:scrgbClr r="0" g="0" b="0"/>
        </a:fillRef>
        <a:effectRef idx="2">
          <a:scrgbClr r="0" g="0" b="0"/>
        </a:effectRef>
        <a:fontRef idx="minor"/>
      </dsp:style>
    </dsp:sp>
    <dsp:sp modelId="{BFDE609C-26AB-43F1-B16B-2F5265C94C40}">
      <dsp:nvSpPr>
        <dsp:cNvPr id="0" name=""/>
        <dsp:cNvSpPr/>
      </dsp:nvSpPr>
      <dsp:spPr>
        <a:xfrm>
          <a:off x="1455629" y="4886309"/>
          <a:ext cx="2633277" cy="541687"/>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CA" sz="1400" kern="1200" dirty="0"/>
            <a:t>Ice Beverages, Summer Drinks</a:t>
          </a:r>
        </a:p>
      </dsp:txBody>
      <dsp:txXfrm>
        <a:off x="1455629" y="4886309"/>
        <a:ext cx="2633277" cy="541687"/>
      </dsp:txXfrm>
    </dsp:sp>
    <dsp:sp modelId="{8525D753-D1ED-44B6-9E5C-9B63062AF731}">
      <dsp:nvSpPr>
        <dsp:cNvPr id="0" name=""/>
        <dsp:cNvSpPr/>
      </dsp:nvSpPr>
      <dsp:spPr>
        <a:xfrm>
          <a:off x="4357493" y="3306387"/>
          <a:ext cx="2633277" cy="225703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2000" r="-12000"/>
          </a:stretch>
        </a:blipFill>
        <a:ln>
          <a:noFill/>
        </a:ln>
        <a:effectLst/>
      </dsp:spPr>
      <dsp:style>
        <a:lnRef idx="0">
          <a:scrgbClr r="0" g="0" b="0"/>
        </a:lnRef>
        <a:fillRef idx="1">
          <a:scrgbClr r="0" g="0" b="0"/>
        </a:fillRef>
        <a:effectRef idx="2">
          <a:scrgbClr r="0" g="0" b="0"/>
        </a:effectRef>
        <a:fontRef idx="minor"/>
      </dsp:style>
    </dsp:sp>
    <dsp:sp modelId="{AD5D95BE-2343-4D1D-8787-A4ACF03A316F}">
      <dsp:nvSpPr>
        <dsp:cNvPr id="0" name=""/>
        <dsp:cNvSpPr/>
      </dsp:nvSpPr>
      <dsp:spPr>
        <a:xfrm>
          <a:off x="4357493" y="4886309"/>
          <a:ext cx="2633277" cy="541687"/>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CA" altLang="zh-CN" sz="1400" kern="1200"/>
            <a:t>Refrigeration System for Fresh Milk, high-quality milk foam </a:t>
          </a:r>
          <a:endParaRPr lang="en-CA" sz="1400" kern="1200" dirty="0"/>
        </a:p>
      </dsp:txBody>
      <dsp:txXfrm>
        <a:off x="4357493" y="4886309"/>
        <a:ext cx="2633277" cy="5416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B7426-0D59-46C9-88BE-3532F7C7CB12}">
      <dsp:nvSpPr>
        <dsp:cNvPr id="0" name=""/>
        <dsp:cNvSpPr/>
      </dsp:nvSpPr>
      <dsp:spPr>
        <a:xfrm>
          <a:off x="339853" y="0"/>
          <a:ext cx="6858000" cy="6858000"/>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C788621-CECD-4597-84B0-46AF988B26D6}">
      <dsp:nvSpPr>
        <dsp:cNvPr id="0" name=""/>
        <dsp:cNvSpPr/>
      </dsp:nvSpPr>
      <dsp:spPr>
        <a:xfrm>
          <a:off x="991363" y="651509"/>
          <a:ext cx="2674620" cy="267462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altLang="zh-CN" sz="1600" kern="1200" dirty="0"/>
            <a:t>Strengths</a:t>
          </a:r>
          <a:endParaRPr lang="en-CA" sz="1600" kern="1200" dirty="0"/>
        </a:p>
        <a:p>
          <a:pPr marL="114300" lvl="1" indent="-114300" algn="l" defTabSz="533400">
            <a:lnSpc>
              <a:spcPct val="90000"/>
            </a:lnSpc>
            <a:spcBef>
              <a:spcPct val="0"/>
            </a:spcBef>
            <a:spcAft>
              <a:spcPct val="15000"/>
            </a:spcAft>
            <a:buChar char="•"/>
          </a:pPr>
          <a:r>
            <a:rPr lang="en-CA" altLang="zh-CN" sz="1200" kern="1200" dirty="0"/>
            <a:t>New coffee serving style</a:t>
          </a:r>
          <a:endParaRPr lang="en-CA" sz="1200" kern="1200" dirty="0"/>
        </a:p>
        <a:p>
          <a:pPr marL="114300" lvl="1" indent="-114300" algn="l" defTabSz="533400">
            <a:lnSpc>
              <a:spcPct val="90000"/>
            </a:lnSpc>
            <a:spcBef>
              <a:spcPct val="0"/>
            </a:spcBef>
            <a:spcAft>
              <a:spcPct val="15000"/>
            </a:spcAft>
            <a:buChar char="•"/>
          </a:pPr>
          <a:r>
            <a:rPr lang="en-CA" altLang="zh-CN" sz="1200" kern="1200" dirty="0"/>
            <a:t>High quality coffee on demand</a:t>
          </a:r>
          <a:endParaRPr lang="en-CA" sz="1200" kern="1200" dirty="0"/>
        </a:p>
        <a:p>
          <a:pPr marL="114300" lvl="1" indent="-114300" algn="l" defTabSz="533400">
            <a:lnSpc>
              <a:spcPct val="90000"/>
            </a:lnSpc>
            <a:spcBef>
              <a:spcPct val="0"/>
            </a:spcBef>
            <a:spcAft>
              <a:spcPct val="15000"/>
            </a:spcAft>
            <a:buChar char="•"/>
          </a:pPr>
          <a:r>
            <a:rPr lang="en-CA" altLang="zh-CN" sz="1200" kern="1200" dirty="0"/>
            <a:t>High efficiency, short wait time </a:t>
          </a:r>
          <a:endParaRPr lang="en-CA" sz="1200" kern="1200" dirty="0"/>
        </a:p>
        <a:p>
          <a:pPr marL="114300" lvl="1" indent="-114300" algn="l" defTabSz="533400">
            <a:lnSpc>
              <a:spcPct val="90000"/>
            </a:lnSpc>
            <a:spcBef>
              <a:spcPct val="0"/>
            </a:spcBef>
            <a:spcAft>
              <a:spcPct val="15000"/>
            </a:spcAft>
            <a:buChar char="•"/>
          </a:pPr>
          <a:r>
            <a:rPr lang="en-CA" altLang="zh-CN" sz="1200" kern="1200" dirty="0"/>
            <a:t>Online ordering, cashless payment, convenience &amp; popular locations</a:t>
          </a:r>
          <a:endParaRPr lang="en-CA" sz="1200" kern="1200" dirty="0"/>
        </a:p>
        <a:p>
          <a:pPr marL="114300" lvl="1" indent="-114300" algn="l" defTabSz="533400">
            <a:lnSpc>
              <a:spcPct val="90000"/>
            </a:lnSpc>
            <a:spcBef>
              <a:spcPct val="0"/>
            </a:spcBef>
            <a:spcAft>
              <a:spcPct val="15000"/>
            </a:spcAft>
            <a:buChar char="•"/>
          </a:pPr>
          <a:r>
            <a:rPr lang="en-CA" sz="1200" kern="1200" dirty="0"/>
            <a:t>Low labor costs &amp; space rental fees </a:t>
          </a:r>
        </a:p>
        <a:p>
          <a:pPr marL="114300" lvl="1" indent="-114300" algn="l" defTabSz="533400">
            <a:lnSpc>
              <a:spcPct val="90000"/>
            </a:lnSpc>
            <a:spcBef>
              <a:spcPct val="0"/>
            </a:spcBef>
            <a:spcAft>
              <a:spcPct val="15000"/>
            </a:spcAft>
            <a:buChar char="•"/>
          </a:pPr>
          <a:r>
            <a:rPr lang="en-CA" altLang="zh-CN" sz="1200" kern="1200" dirty="0"/>
            <a:t>Different sources of revenue, ads&amp; product</a:t>
          </a:r>
          <a:endParaRPr lang="en-CA" sz="1200" kern="1200" dirty="0"/>
        </a:p>
        <a:p>
          <a:pPr marL="114300" lvl="1" indent="-114300" algn="l" defTabSz="533400">
            <a:lnSpc>
              <a:spcPct val="90000"/>
            </a:lnSpc>
            <a:spcBef>
              <a:spcPct val="0"/>
            </a:spcBef>
            <a:spcAft>
              <a:spcPct val="15000"/>
            </a:spcAft>
            <a:buChar char="•"/>
          </a:pPr>
          <a:r>
            <a:rPr lang="en-CA" sz="1200" kern="1200" dirty="0"/>
            <a:t>Intelligence operating system lower operating cost</a:t>
          </a:r>
        </a:p>
      </dsp:txBody>
      <dsp:txXfrm>
        <a:off x="1121927" y="782073"/>
        <a:ext cx="2413492" cy="2413492"/>
      </dsp:txXfrm>
    </dsp:sp>
    <dsp:sp modelId="{F2EA8A26-970B-4B43-9B94-F0BABBA3B90E}">
      <dsp:nvSpPr>
        <dsp:cNvPr id="0" name=""/>
        <dsp:cNvSpPr/>
      </dsp:nvSpPr>
      <dsp:spPr>
        <a:xfrm>
          <a:off x="3871723" y="651509"/>
          <a:ext cx="2674620" cy="267462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altLang="zh-CN" sz="1600" kern="1200" dirty="0"/>
            <a:t>Weaknesses</a:t>
          </a:r>
          <a:endParaRPr lang="en-CA" sz="1600" kern="1200" dirty="0"/>
        </a:p>
        <a:p>
          <a:pPr marL="114300" lvl="1" indent="-114300" algn="l" defTabSz="533400">
            <a:lnSpc>
              <a:spcPct val="90000"/>
            </a:lnSpc>
            <a:spcBef>
              <a:spcPct val="0"/>
            </a:spcBef>
            <a:spcAft>
              <a:spcPct val="15000"/>
            </a:spcAft>
            <a:buChar char="•"/>
          </a:pPr>
          <a:r>
            <a:rPr lang="en-CA" altLang="zh-CN" sz="1200" kern="1200" dirty="0"/>
            <a:t>Traveling cost between different location for maintenance $ refill</a:t>
          </a:r>
          <a:endParaRPr lang="en-CA" sz="1200" kern="1200" dirty="0"/>
        </a:p>
        <a:p>
          <a:pPr marL="114300" lvl="1" indent="-114300" algn="l" defTabSz="533400">
            <a:lnSpc>
              <a:spcPct val="90000"/>
            </a:lnSpc>
            <a:spcBef>
              <a:spcPct val="0"/>
            </a:spcBef>
            <a:spcAft>
              <a:spcPct val="15000"/>
            </a:spcAft>
            <a:buChar char="•"/>
          </a:pPr>
          <a:r>
            <a:rPr lang="en-CA" altLang="zh-CN" sz="1200" kern="1200" dirty="0"/>
            <a:t>Limited types of products compared to traditional coffee shop (food)</a:t>
          </a:r>
          <a:endParaRPr lang="en-CA" sz="1200" kern="1200" dirty="0"/>
        </a:p>
        <a:p>
          <a:pPr marL="114300" lvl="1" indent="-114300" algn="l" defTabSz="533400">
            <a:lnSpc>
              <a:spcPct val="90000"/>
            </a:lnSpc>
            <a:spcBef>
              <a:spcPct val="0"/>
            </a:spcBef>
            <a:spcAft>
              <a:spcPct val="15000"/>
            </a:spcAft>
            <a:buChar char="•"/>
          </a:pPr>
          <a:r>
            <a:rPr lang="en-CA" altLang="zh-CN" sz="1200" kern="1200" dirty="0"/>
            <a:t>Required high cost on machine purchasing </a:t>
          </a:r>
          <a:endParaRPr lang="en-CA" sz="1200" kern="1200" dirty="0"/>
        </a:p>
        <a:p>
          <a:pPr marL="114300" lvl="1" indent="-114300" algn="l" defTabSz="533400">
            <a:lnSpc>
              <a:spcPct val="90000"/>
            </a:lnSpc>
            <a:spcBef>
              <a:spcPct val="0"/>
            </a:spcBef>
            <a:spcAft>
              <a:spcPct val="15000"/>
            </a:spcAft>
            <a:buChar char="•"/>
          </a:pPr>
          <a:r>
            <a:rPr lang="en-CA" sz="1200" kern="1200" dirty="0"/>
            <a:t>No enough related experience in coffee industry</a:t>
          </a:r>
        </a:p>
        <a:p>
          <a:pPr marL="114300" lvl="1" indent="-114300" algn="l" defTabSz="533400">
            <a:lnSpc>
              <a:spcPct val="90000"/>
            </a:lnSpc>
            <a:spcBef>
              <a:spcPct val="0"/>
            </a:spcBef>
            <a:spcAft>
              <a:spcPct val="15000"/>
            </a:spcAft>
            <a:buChar char="•"/>
          </a:pPr>
          <a:endParaRPr lang="en-CA" sz="1200" kern="1200" dirty="0"/>
        </a:p>
      </dsp:txBody>
      <dsp:txXfrm>
        <a:off x="4002287" y="782073"/>
        <a:ext cx="2413492" cy="2413492"/>
      </dsp:txXfrm>
    </dsp:sp>
    <dsp:sp modelId="{190EFA53-513B-41D5-8576-12C28DF1140A}">
      <dsp:nvSpPr>
        <dsp:cNvPr id="0" name=""/>
        <dsp:cNvSpPr/>
      </dsp:nvSpPr>
      <dsp:spPr>
        <a:xfrm>
          <a:off x="991363" y="3531870"/>
          <a:ext cx="2674620" cy="267462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altLang="zh-CN" sz="1600" kern="1200" dirty="0"/>
            <a:t>Opportunities</a:t>
          </a:r>
          <a:endParaRPr lang="en-CA" sz="1600" kern="1200" dirty="0"/>
        </a:p>
        <a:p>
          <a:pPr marL="0" lvl="0" indent="-114300" algn="l" defTabSz="711200">
            <a:lnSpc>
              <a:spcPct val="90000"/>
            </a:lnSpc>
            <a:spcBef>
              <a:spcPct val="0"/>
            </a:spcBef>
            <a:spcAft>
              <a:spcPct val="35000"/>
            </a:spcAft>
            <a:buFont typeface="Arial" panose="020B0604020202020204" pitchFamily="34" charset="0"/>
            <a:buChar char="•"/>
          </a:pPr>
          <a:r>
            <a:rPr lang="en-CA" altLang="zh-CN" sz="1200" kern="1200" dirty="0"/>
            <a:t>High coffee demand in Canada</a:t>
          </a:r>
          <a:endParaRPr lang="en-CA" sz="1600" kern="1200" dirty="0"/>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CA" altLang="zh-CN" sz="1200" kern="1200" dirty="0"/>
            <a:t> Smart Coffee vending and cashier-free coffee shops are in it’s “infancy period” in Canada  </a:t>
          </a:r>
          <a:endParaRPr lang="en-CA" sz="1200" kern="1200" dirty="0"/>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CA" altLang="zh-CN" sz="1200" kern="1200" dirty="0"/>
            <a:t>Online food ordering and App ordering are getting more popular (</a:t>
          </a:r>
          <a:r>
            <a:rPr lang="en-CA" altLang="zh-CN" sz="1200" kern="1200" dirty="0" err="1"/>
            <a:t>eg</a:t>
          </a:r>
          <a:r>
            <a:rPr lang="en-CA" altLang="zh-CN" sz="1200" kern="1200" dirty="0"/>
            <a:t>, skip the dishes, uber eats)</a:t>
          </a:r>
          <a:endParaRPr lang="en-CA" sz="1200" kern="1200" dirty="0"/>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CA" altLang="zh-CN" sz="1200" kern="1200" dirty="0"/>
            <a:t>Becoming the first innovator has more advantages in the future for growth &amp; expansion</a:t>
          </a:r>
          <a:endParaRPr lang="en-CA" sz="1200" kern="1200" dirty="0"/>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CA" sz="1200" kern="1200" dirty="0"/>
        </a:p>
      </dsp:txBody>
      <dsp:txXfrm>
        <a:off x="1121927" y="3662434"/>
        <a:ext cx="2413492" cy="2413492"/>
      </dsp:txXfrm>
    </dsp:sp>
    <dsp:sp modelId="{CF6556CF-3A90-4261-9EC5-A3711C89F639}">
      <dsp:nvSpPr>
        <dsp:cNvPr id="0" name=""/>
        <dsp:cNvSpPr/>
      </dsp:nvSpPr>
      <dsp:spPr>
        <a:xfrm>
          <a:off x="3871723" y="3531870"/>
          <a:ext cx="2674620" cy="267462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altLang="zh-CN" sz="1600" kern="1200" dirty="0"/>
            <a:t>Threats</a:t>
          </a:r>
          <a:endParaRPr lang="en-CA" sz="1600" kern="1200" dirty="0"/>
        </a:p>
        <a:p>
          <a:pPr marL="114300" lvl="1" indent="-114300" algn="l" defTabSz="533400">
            <a:lnSpc>
              <a:spcPct val="90000"/>
            </a:lnSpc>
            <a:spcBef>
              <a:spcPct val="0"/>
            </a:spcBef>
            <a:spcAft>
              <a:spcPct val="15000"/>
            </a:spcAft>
            <a:buChar char="•"/>
          </a:pPr>
          <a:r>
            <a:rPr lang="en-CA" altLang="zh-CN" sz="1200" kern="1200" dirty="0"/>
            <a:t>High competition in coffee market</a:t>
          </a:r>
          <a:endParaRPr lang="en-CA" sz="1200" kern="1200" dirty="0"/>
        </a:p>
        <a:p>
          <a:pPr marL="114300" lvl="1" indent="-114300" algn="l" defTabSz="533400">
            <a:lnSpc>
              <a:spcPct val="90000"/>
            </a:lnSpc>
            <a:spcBef>
              <a:spcPct val="0"/>
            </a:spcBef>
            <a:spcAft>
              <a:spcPct val="15000"/>
            </a:spcAft>
            <a:buChar char="•"/>
          </a:pPr>
          <a:r>
            <a:rPr lang="en-CA" sz="1200" kern="1200" dirty="0"/>
            <a:t>Hard to replace traditional coffee shops</a:t>
          </a:r>
        </a:p>
        <a:p>
          <a:pPr marL="114300" lvl="1" indent="-114300" algn="l" defTabSz="533400">
            <a:lnSpc>
              <a:spcPct val="90000"/>
            </a:lnSpc>
            <a:spcBef>
              <a:spcPct val="0"/>
            </a:spcBef>
            <a:spcAft>
              <a:spcPct val="15000"/>
            </a:spcAft>
            <a:buChar char="•"/>
          </a:pPr>
          <a:r>
            <a:rPr lang="en-CA" sz="1200" kern="1200" dirty="0"/>
            <a:t>Coffee health issue </a:t>
          </a:r>
        </a:p>
        <a:p>
          <a:pPr marL="114300" lvl="1" indent="-114300" algn="l" defTabSz="533400">
            <a:lnSpc>
              <a:spcPct val="90000"/>
            </a:lnSpc>
            <a:spcBef>
              <a:spcPct val="0"/>
            </a:spcBef>
            <a:spcAft>
              <a:spcPct val="15000"/>
            </a:spcAft>
            <a:buChar char="•"/>
          </a:pPr>
          <a:r>
            <a:rPr lang="en-CA" sz="1200" kern="1200" dirty="0"/>
            <a:t>A long-term project for building a well-known quality coffee brand may lead to imitation through low barriers of entry into the market</a:t>
          </a:r>
        </a:p>
        <a:p>
          <a:pPr marL="114300" lvl="1" indent="-114300" algn="l" defTabSz="533400">
            <a:lnSpc>
              <a:spcPct val="90000"/>
            </a:lnSpc>
            <a:spcBef>
              <a:spcPct val="0"/>
            </a:spcBef>
            <a:spcAft>
              <a:spcPct val="15000"/>
            </a:spcAft>
            <a:buChar char="•"/>
          </a:pPr>
          <a:endParaRPr lang="en-CA" sz="1200" kern="1200" dirty="0"/>
        </a:p>
        <a:p>
          <a:pPr marL="114300" lvl="1" indent="-114300" algn="l" defTabSz="533400">
            <a:lnSpc>
              <a:spcPct val="90000"/>
            </a:lnSpc>
            <a:spcBef>
              <a:spcPct val="0"/>
            </a:spcBef>
            <a:spcAft>
              <a:spcPct val="15000"/>
            </a:spcAft>
            <a:buChar char="•"/>
          </a:pPr>
          <a:endParaRPr lang="en-CA" sz="1200" kern="1200" dirty="0"/>
        </a:p>
        <a:p>
          <a:pPr marL="171450" lvl="1" indent="-171450" algn="l" defTabSz="711200">
            <a:lnSpc>
              <a:spcPct val="90000"/>
            </a:lnSpc>
            <a:spcBef>
              <a:spcPct val="0"/>
            </a:spcBef>
            <a:spcAft>
              <a:spcPct val="15000"/>
            </a:spcAft>
            <a:buChar char="•"/>
          </a:pPr>
          <a:endParaRPr lang="en-CA" sz="1600" kern="1200" dirty="0"/>
        </a:p>
      </dsp:txBody>
      <dsp:txXfrm>
        <a:off x="4002287" y="3662434"/>
        <a:ext cx="2413492" cy="24134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815EE-EB98-4C08-9B1C-6C8ACA7B4545}">
      <dsp:nvSpPr>
        <dsp:cNvPr id="0" name=""/>
        <dsp:cNvSpPr/>
      </dsp:nvSpPr>
      <dsp:spPr>
        <a:xfrm>
          <a:off x="0" y="710398"/>
          <a:ext cx="2655410" cy="3024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3413ED-C8F9-4202-94DC-0DFA5B730F1C}">
      <dsp:nvSpPr>
        <dsp:cNvPr id="0" name=""/>
        <dsp:cNvSpPr/>
      </dsp:nvSpPr>
      <dsp:spPr>
        <a:xfrm>
          <a:off x="132770" y="533278"/>
          <a:ext cx="1858787" cy="35424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258" tIns="0" rIns="70258" bIns="0" numCol="1" spcCol="1270" anchor="ctr" anchorCtr="0">
          <a:noAutofit/>
        </a:bodyPr>
        <a:lstStyle/>
        <a:p>
          <a:pPr marL="0" lvl="0" indent="0" algn="l" defTabSz="533400">
            <a:lnSpc>
              <a:spcPct val="90000"/>
            </a:lnSpc>
            <a:spcBef>
              <a:spcPct val="0"/>
            </a:spcBef>
            <a:spcAft>
              <a:spcPct val="35000"/>
            </a:spcAft>
            <a:buNone/>
          </a:pPr>
          <a:r>
            <a:rPr lang="en-CA" sz="1200" kern="1200" dirty="0"/>
            <a:t>Customer feedback system</a:t>
          </a:r>
        </a:p>
      </dsp:txBody>
      <dsp:txXfrm>
        <a:off x="150063" y="550571"/>
        <a:ext cx="1824201" cy="319654"/>
      </dsp:txXfrm>
    </dsp:sp>
    <dsp:sp modelId="{0039A13D-1D43-422F-B13F-DAE052E72448}">
      <dsp:nvSpPr>
        <dsp:cNvPr id="0" name=""/>
        <dsp:cNvSpPr/>
      </dsp:nvSpPr>
      <dsp:spPr>
        <a:xfrm>
          <a:off x="0" y="1254718"/>
          <a:ext cx="2655410" cy="3024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CCFD38-8DEA-49BB-B0C3-3CE30890F77D}">
      <dsp:nvSpPr>
        <dsp:cNvPr id="0" name=""/>
        <dsp:cNvSpPr/>
      </dsp:nvSpPr>
      <dsp:spPr>
        <a:xfrm>
          <a:off x="132770" y="1077598"/>
          <a:ext cx="1858787" cy="35424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258" tIns="0" rIns="70258" bIns="0" numCol="1" spcCol="1270" anchor="ctr" anchorCtr="0">
          <a:noAutofit/>
        </a:bodyPr>
        <a:lstStyle/>
        <a:p>
          <a:pPr marL="0" lvl="0" indent="0" algn="l" defTabSz="533400">
            <a:lnSpc>
              <a:spcPct val="90000"/>
            </a:lnSpc>
            <a:spcBef>
              <a:spcPct val="0"/>
            </a:spcBef>
            <a:spcAft>
              <a:spcPct val="35000"/>
            </a:spcAft>
            <a:buNone/>
          </a:pPr>
          <a:r>
            <a:rPr lang="en-CA" sz="1200" kern="1200" dirty="0"/>
            <a:t>Customer preference data</a:t>
          </a:r>
        </a:p>
      </dsp:txBody>
      <dsp:txXfrm>
        <a:off x="150063" y="1094891"/>
        <a:ext cx="1824201" cy="319654"/>
      </dsp:txXfrm>
    </dsp:sp>
    <dsp:sp modelId="{4B9848B9-387C-4C76-BC17-F82EE1CB4A68}">
      <dsp:nvSpPr>
        <dsp:cNvPr id="0" name=""/>
        <dsp:cNvSpPr/>
      </dsp:nvSpPr>
      <dsp:spPr>
        <a:xfrm>
          <a:off x="0" y="1799038"/>
          <a:ext cx="2655410" cy="3024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3D7D49-7232-40D4-87FA-D4C606442D33}">
      <dsp:nvSpPr>
        <dsp:cNvPr id="0" name=""/>
        <dsp:cNvSpPr/>
      </dsp:nvSpPr>
      <dsp:spPr>
        <a:xfrm>
          <a:off x="132770" y="1621918"/>
          <a:ext cx="1858787" cy="35424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258" tIns="0" rIns="70258" bIns="0" numCol="1" spcCol="1270" anchor="ctr" anchorCtr="0">
          <a:noAutofit/>
        </a:bodyPr>
        <a:lstStyle/>
        <a:p>
          <a:pPr marL="0" lvl="0" indent="0" algn="l" defTabSz="533400">
            <a:lnSpc>
              <a:spcPct val="90000"/>
            </a:lnSpc>
            <a:spcBef>
              <a:spcPct val="0"/>
            </a:spcBef>
            <a:spcAft>
              <a:spcPct val="35000"/>
            </a:spcAft>
            <a:buNone/>
          </a:pPr>
          <a:r>
            <a:rPr lang="en-CA" sz="1200" kern="1200" dirty="0"/>
            <a:t>Brand Awareness</a:t>
          </a:r>
        </a:p>
      </dsp:txBody>
      <dsp:txXfrm>
        <a:off x="150063" y="1639211"/>
        <a:ext cx="1824201" cy="319654"/>
      </dsp:txXfrm>
    </dsp:sp>
    <dsp:sp modelId="{BE1895FA-A795-4A0E-A47E-7B82C4DBDA73}">
      <dsp:nvSpPr>
        <dsp:cNvPr id="0" name=""/>
        <dsp:cNvSpPr/>
      </dsp:nvSpPr>
      <dsp:spPr>
        <a:xfrm>
          <a:off x="0" y="2343358"/>
          <a:ext cx="2655410" cy="3024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F1BFF5-B4D4-447A-9844-7154C0DDCCCB}">
      <dsp:nvSpPr>
        <dsp:cNvPr id="0" name=""/>
        <dsp:cNvSpPr/>
      </dsp:nvSpPr>
      <dsp:spPr>
        <a:xfrm>
          <a:off x="132770" y="2166238"/>
          <a:ext cx="1858787" cy="35424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258" tIns="0" rIns="70258" bIns="0" numCol="1" spcCol="1270" anchor="ctr" anchorCtr="0">
          <a:noAutofit/>
        </a:bodyPr>
        <a:lstStyle/>
        <a:p>
          <a:pPr marL="0" lvl="0" indent="0" algn="l" defTabSz="533400">
            <a:lnSpc>
              <a:spcPct val="90000"/>
            </a:lnSpc>
            <a:spcBef>
              <a:spcPct val="0"/>
            </a:spcBef>
            <a:spcAft>
              <a:spcPct val="35000"/>
            </a:spcAft>
            <a:buNone/>
          </a:pPr>
          <a:r>
            <a:rPr lang="en-CA" sz="1200" kern="1200" dirty="0"/>
            <a:t>E-membership</a:t>
          </a:r>
        </a:p>
      </dsp:txBody>
      <dsp:txXfrm>
        <a:off x="150063" y="2183531"/>
        <a:ext cx="1824201" cy="3196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24467-637A-47CB-853C-6BE5972EE949}">
      <dsp:nvSpPr>
        <dsp:cNvPr id="0" name=""/>
        <dsp:cNvSpPr/>
      </dsp:nvSpPr>
      <dsp:spPr>
        <a:xfrm>
          <a:off x="0" y="623"/>
          <a:ext cx="6492875" cy="145832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0853081-F7A7-487D-AFB1-055D134B1FD1}">
      <dsp:nvSpPr>
        <dsp:cNvPr id="0" name=""/>
        <dsp:cNvSpPr/>
      </dsp:nvSpPr>
      <dsp:spPr>
        <a:xfrm>
          <a:off x="441144" y="328747"/>
          <a:ext cx="802081" cy="802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04F504E-AE6C-4A80-9914-CF2A91DA7BF1}">
      <dsp:nvSpPr>
        <dsp:cNvPr id="0" name=""/>
        <dsp:cNvSpPr/>
      </dsp:nvSpPr>
      <dsp:spPr>
        <a:xfrm>
          <a:off x="1684370" y="623"/>
          <a:ext cx="4808504" cy="1458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340" tIns="154340" rIns="154340" bIns="154340" numCol="1" spcCol="1270" anchor="ctr" anchorCtr="0">
          <a:noAutofit/>
        </a:bodyPr>
        <a:lstStyle/>
        <a:p>
          <a:pPr marL="0" lvl="0" indent="0" algn="l" defTabSz="711200">
            <a:lnSpc>
              <a:spcPct val="100000"/>
            </a:lnSpc>
            <a:spcBef>
              <a:spcPct val="0"/>
            </a:spcBef>
            <a:spcAft>
              <a:spcPct val="35000"/>
            </a:spcAft>
            <a:buNone/>
          </a:pPr>
          <a:r>
            <a:rPr lang="en-CA" sz="1600" kern="1200"/>
            <a:t>1</a:t>
          </a:r>
          <a:r>
            <a:rPr lang="en-CA" sz="1600" kern="1200" baseline="30000"/>
            <a:t>st</a:t>
          </a:r>
          <a:r>
            <a:rPr lang="en-CA" sz="1600" kern="1200"/>
            <a:t> time download the App will get 1 coffee for free.</a:t>
          </a:r>
          <a:endParaRPr lang="en-US" sz="1600" kern="1200"/>
        </a:p>
      </dsp:txBody>
      <dsp:txXfrm>
        <a:off x="1684370" y="623"/>
        <a:ext cx="4808504" cy="1458329"/>
      </dsp:txXfrm>
    </dsp:sp>
    <dsp:sp modelId="{47079197-39E6-47AE-A251-7C2CFD46BEBA}">
      <dsp:nvSpPr>
        <dsp:cNvPr id="0" name=""/>
        <dsp:cNvSpPr/>
      </dsp:nvSpPr>
      <dsp:spPr>
        <a:xfrm>
          <a:off x="0" y="1823535"/>
          <a:ext cx="6492875" cy="145832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2A351AF-CF07-42AB-A1E4-73CF0FB935DE}">
      <dsp:nvSpPr>
        <dsp:cNvPr id="0" name=""/>
        <dsp:cNvSpPr/>
      </dsp:nvSpPr>
      <dsp:spPr>
        <a:xfrm>
          <a:off x="441144" y="2151659"/>
          <a:ext cx="802081" cy="802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742C182-1C21-4D07-8239-1AE70C810099}">
      <dsp:nvSpPr>
        <dsp:cNvPr id="0" name=""/>
        <dsp:cNvSpPr/>
      </dsp:nvSpPr>
      <dsp:spPr>
        <a:xfrm>
          <a:off x="1684370" y="1823535"/>
          <a:ext cx="4808504" cy="1458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340" tIns="154340" rIns="154340" bIns="154340" numCol="1" spcCol="1270" anchor="ctr" anchorCtr="0">
          <a:noAutofit/>
        </a:bodyPr>
        <a:lstStyle/>
        <a:p>
          <a:pPr marL="0" lvl="0" indent="0" algn="l" defTabSz="711200">
            <a:lnSpc>
              <a:spcPct val="100000"/>
            </a:lnSpc>
            <a:spcBef>
              <a:spcPct val="0"/>
            </a:spcBef>
            <a:spcAft>
              <a:spcPct val="35000"/>
            </a:spcAft>
            <a:buNone/>
          </a:pPr>
          <a:r>
            <a:rPr lang="en-CA" sz="1600" kern="1200" dirty="0"/>
            <a:t>Refer to a friend, enter 5-digit code, he or she can get another free coffee, also his or her friend can get a free coffee since 1</a:t>
          </a:r>
          <a:r>
            <a:rPr lang="en-CA" sz="1600" kern="1200" baseline="30000" dirty="0"/>
            <a:t>st</a:t>
          </a:r>
          <a:r>
            <a:rPr lang="en-CA" sz="1600" kern="1200" dirty="0"/>
            <a:t> time downloading.</a:t>
          </a:r>
          <a:endParaRPr lang="en-US" sz="1600" kern="1200" dirty="0"/>
        </a:p>
      </dsp:txBody>
      <dsp:txXfrm>
        <a:off x="1684370" y="1823535"/>
        <a:ext cx="4808504" cy="1458329"/>
      </dsp:txXfrm>
    </dsp:sp>
    <dsp:sp modelId="{D1BCB4B4-7766-4291-90B1-2F70E52725A1}">
      <dsp:nvSpPr>
        <dsp:cNvPr id="0" name=""/>
        <dsp:cNvSpPr/>
      </dsp:nvSpPr>
      <dsp:spPr>
        <a:xfrm>
          <a:off x="0" y="3646447"/>
          <a:ext cx="6492875" cy="145832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E6C8870-828E-4AF6-A4A9-D4CC9B7AC684}">
      <dsp:nvSpPr>
        <dsp:cNvPr id="0" name=""/>
        <dsp:cNvSpPr/>
      </dsp:nvSpPr>
      <dsp:spPr>
        <a:xfrm>
          <a:off x="441144" y="3974571"/>
          <a:ext cx="802081" cy="802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AA67BF7-0D3F-4D3C-8300-576E5AC034E5}">
      <dsp:nvSpPr>
        <dsp:cNvPr id="0" name=""/>
        <dsp:cNvSpPr/>
      </dsp:nvSpPr>
      <dsp:spPr>
        <a:xfrm>
          <a:off x="1684370" y="3646447"/>
          <a:ext cx="4808504" cy="1458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340" tIns="154340" rIns="154340" bIns="154340" numCol="1" spcCol="1270" anchor="ctr" anchorCtr="0">
          <a:noAutofit/>
        </a:bodyPr>
        <a:lstStyle/>
        <a:p>
          <a:pPr marL="0" lvl="0" indent="0" algn="l" defTabSz="711200">
            <a:lnSpc>
              <a:spcPct val="100000"/>
            </a:lnSpc>
            <a:spcBef>
              <a:spcPct val="0"/>
            </a:spcBef>
            <a:spcAft>
              <a:spcPct val="35000"/>
            </a:spcAft>
            <a:buNone/>
          </a:pPr>
          <a:r>
            <a:rPr lang="en-CA" sz="1600" kern="1200"/>
            <a:t>Follow us on Facebook, Instagram, Twitter, and other social media, share and post coffee shopping experiences and tag #Best coffee for free#Coffee Go# , on any two social medias, will get a free coffee.</a:t>
          </a:r>
          <a:endParaRPr lang="en-US" sz="1600" kern="1200"/>
        </a:p>
      </dsp:txBody>
      <dsp:txXfrm>
        <a:off x="1684370" y="3646447"/>
        <a:ext cx="4808504" cy="145832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81EDD-3D13-47BB-B0D9-431F5349320D}">
      <dsp:nvSpPr>
        <dsp:cNvPr id="0" name=""/>
        <dsp:cNvSpPr/>
      </dsp:nvSpPr>
      <dsp:spPr>
        <a:xfrm>
          <a:off x="1027" y="2382215"/>
          <a:ext cx="545402" cy="272701"/>
        </a:xfrm>
        <a:prstGeom prst="roundRect">
          <a:avLst>
            <a:gd name="adj" fmla="val 10000"/>
          </a:avLst>
        </a:prstGeom>
        <a:solidFill>
          <a:schemeClr val="accent3">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err="1"/>
            <a:t>Ad$R</a:t>
          </a:r>
          <a:endParaRPr lang="en-CA" sz="1600" kern="1200" dirty="0"/>
        </a:p>
      </dsp:txBody>
      <dsp:txXfrm>
        <a:off x="9014" y="2390202"/>
        <a:ext cx="529428" cy="256727"/>
      </dsp:txXfrm>
    </dsp:sp>
    <dsp:sp modelId="{08B5C932-B5E9-4C5C-94B3-59192C1747F8}">
      <dsp:nvSpPr>
        <dsp:cNvPr id="0" name=""/>
        <dsp:cNvSpPr/>
      </dsp:nvSpPr>
      <dsp:spPr>
        <a:xfrm rot="17350740">
          <a:off x="323474" y="2200087"/>
          <a:ext cx="664070" cy="9744"/>
        </a:xfrm>
        <a:custGeom>
          <a:avLst/>
          <a:gdLst/>
          <a:ahLst/>
          <a:cxnLst/>
          <a:rect l="0" t="0" r="0" b="0"/>
          <a:pathLst>
            <a:path>
              <a:moveTo>
                <a:pt x="0" y="4872"/>
              </a:moveTo>
              <a:lnTo>
                <a:pt x="664070" y="4872"/>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638908" y="2188358"/>
        <a:ext cx="33203" cy="33203"/>
      </dsp:txXfrm>
    </dsp:sp>
    <dsp:sp modelId="{2103A037-C658-4122-AF10-C6D68420B3AF}">
      <dsp:nvSpPr>
        <dsp:cNvPr id="0" name=""/>
        <dsp:cNvSpPr/>
      </dsp:nvSpPr>
      <dsp:spPr>
        <a:xfrm>
          <a:off x="764590" y="1755003"/>
          <a:ext cx="545402" cy="272701"/>
        </a:xfrm>
        <a:prstGeom prst="roundRect">
          <a:avLst>
            <a:gd name="adj" fmla="val 10000"/>
          </a:avLst>
        </a:prstGeom>
        <a:solidFill>
          <a:schemeClr val="accent3">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err="1"/>
            <a:t>Ad$R</a:t>
          </a:r>
          <a:endParaRPr lang="en-CA" sz="1600" kern="1200" dirty="0"/>
        </a:p>
      </dsp:txBody>
      <dsp:txXfrm>
        <a:off x="772577" y="1762990"/>
        <a:ext cx="529428" cy="256727"/>
      </dsp:txXfrm>
    </dsp:sp>
    <dsp:sp modelId="{2774F872-459F-4C72-B55A-F223F2A5ED5C}">
      <dsp:nvSpPr>
        <dsp:cNvPr id="0" name=""/>
        <dsp:cNvSpPr/>
      </dsp:nvSpPr>
      <dsp:spPr>
        <a:xfrm rot="18289469">
          <a:off x="1228060" y="1729678"/>
          <a:ext cx="382025" cy="9744"/>
        </a:xfrm>
        <a:custGeom>
          <a:avLst/>
          <a:gdLst/>
          <a:ahLst/>
          <a:cxnLst/>
          <a:rect l="0" t="0" r="0" b="0"/>
          <a:pathLst>
            <a:path>
              <a:moveTo>
                <a:pt x="0" y="4872"/>
              </a:moveTo>
              <a:lnTo>
                <a:pt x="382025" y="4872"/>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1409522" y="1724999"/>
        <a:ext cx="19101" cy="19101"/>
      </dsp:txXfrm>
    </dsp:sp>
    <dsp:sp modelId="{6B928C9B-0410-4965-A51C-88501F815FDE}">
      <dsp:nvSpPr>
        <dsp:cNvPr id="0" name=""/>
        <dsp:cNvSpPr/>
      </dsp:nvSpPr>
      <dsp:spPr>
        <a:xfrm>
          <a:off x="1528153" y="1441396"/>
          <a:ext cx="545402" cy="272701"/>
        </a:xfrm>
        <a:prstGeom prst="roundRect">
          <a:avLst>
            <a:gd name="adj" fmla="val 10000"/>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err="1"/>
            <a:t>Ad$R</a:t>
          </a:r>
          <a:endParaRPr lang="en-CA" sz="1600" kern="1200" dirty="0"/>
        </a:p>
      </dsp:txBody>
      <dsp:txXfrm>
        <a:off x="1536140" y="1449383"/>
        <a:ext cx="529428" cy="256727"/>
      </dsp:txXfrm>
    </dsp:sp>
    <dsp:sp modelId="{E6FCC945-334A-497F-A454-3B5C78BB5E1A}">
      <dsp:nvSpPr>
        <dsp:cNvPr id="0" name=""/>
        <dsp:cNvSpPr/>
      </dsp:nvSpPr>
      <dsp:spPr>
        <a:xfrm rot="19457599">
          <a:off x="2048303" y="1494473"/>
          <a:ext cx="268666" cy="9744"/>
        </a:xfrm>
        <a:custGeom>
          <a:avLst/>
          <a:gdLst/>
          <a:ahLst/>
          <a:cxnLst/>
          <a:rect l="0" t="0" r="0" b="0"/>
          <a:pathLst>
            <a:path>
              <a:moveTo>
                <a:pt x="0" y="4872"/>
              </a:moveTo>
              <a:lnTo>
                <a:pt x="268666" y="4872"/>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75920" y="1492628"/>
        <a:ext cx="13433" cy="13433"/>
      </dsp:txXfrm>
    </dsp:sp>
    <dsp:sp modelId="{914376BB-D1BE-41C3-AB34-35AFA78B9785}">
      <dsp:nvSpPr>
        <dsp:cNvPr id="0" name=""/>
        <dsp:cNvSpPr/>
      </dsp:nvSpPr>
      <dsp:spPr>
        <a:xfrm>
          <a:off x="2291717" y="1284593"/>
          <a:ext cx="545402" cy="272701"/>
        </a:xfrm>
        <a:prstGeom prst="roundRect">
          <a:avLst>
            <a:gd name="adj" fmla="val 10000"/>
          </a:avLst>
        </a:prstGeom>
        <a:solidFill>
          <a:schemeClr val="accent3">
            <a:alpha val="3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a:t>Ad$R</a:t>
          </a:r>
          <a:endParaRPr lang="en-CA" sz="1600" kern="1200" dirty="0"/>
        </a:p>
      </dsp:txBody>
      <dsp:txXfrm>
        <a:off x="2299704" y="1292580"/>
        <a:ext cx="529428" cy="256727"/>
      </dsp:txXfrm>
    </dsp:sp>
    <dsp:sp modelId="{D98C19B7-C8E9-4360-ACDF-7F396128A08D}">
      <dsp:nvSpPr>
        <dsp:cNvPr id="0" name=""/>
        <dsp:cNvSpPr/>
      </dsp:nvSpPr>
      <dsp:spPr>
        <a:xfrm rot="2142401">
          <a:off x="2048303" y="1651276"/>
          <a:ext cx="268666" cy="9744"/>
        </a:xfrm>
        <a:custGeom>
          <a:avLst/>
          <a:gdLst/>
          <a:ahLst/>
          <a:cxnLst/>
          <a:rect l="0" t="0" r="0" b="0"/>
          <a:pathLst>
            <a:path>
              <a:moveTo>
                <a:pt x="0" y="4872"/>
              </a:moveTo>
              <a:lnTo>
                <a:pt x="268666" y="4872"/>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75920" y="1649432"/>
        <a:ext cx="13433" cy="13433"/>
      </dsp:txXfrm>
    </dsp:sp>
    <dsp:sp modelId="{1300EEAF-F322-4BD7-A90F-9BBAEACAE1D8}">
      <dsp:nvSpPr>
        <dsp:cNvPr id="0" name=""/>
        <dsp:cNvSpPr/>
      </dsp:nvSpPr>
      <dsp:spPr>
        <a:xfrm>
          <a:off x="2291717" y="1598199"/>
          <a:ext cx="545402" cy="272701"/>
        </a:xfrm>
        <a:prstGeom prst="roundRect">
          <a:avLst>
            <a:gd name="adj" fmla="val 10000"/>
          </a:avLst>
        </a:prstGeom>
        <a:solidFill>
          <a:schemeClr val="accent3">
            <a:alpha val="3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a:t>Ad$R</a:t>
          </a:r>
          <a:endParaRPr lang="en-CA" sz="1600" kern="1200" dirty="0"/>
        </a:p>
      </dsp:txBody>
      <dsp:txXfrm>
        <a:off x="2299704" y="1606186"/>
        <a:ext cx="529428" cy="256727"/>
      </dsp:txXfrm>
    </dsp:sp>
    <dsp:sp modelId="{720E44E8-EE68-4E91-9A27-B89CF4742527}">
      <dsp:nvSpPr>
        <dsp:cNvPr id="0" name=""/>
        <dsp:cNvSpPr/>
      </dsp:nvSpPr>
      <dsp:spPr>
        <a:xfrm rot="3310531">
          <a:off x="1228060" y="2043284"/>
          <a:ext cx="382025" cy="9744"/>
        </a:xfrm>
        <a:custGeom>
          <a:avLst/>
          <a:gdLst/>
          <a:ahLst/>
          <a:cxnLst/>
          <a:rect l="0" t="0" r="0" b="0"/>
          <a:pathLst>
            <a:path>
              <a:moveTo>
                <a:pt x="0" y="4872"/>
              </a:moveTo>
              <a:lnTo>
                <a:pt x="382025" y="4872"/>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1409522" y="2038606"/>
        <a:ext cx="19101" cy="19101"/>
      </dsp:txXfrm>
    </dsp:sp>
    <dsp:sp modelId="{8ED9CAE7-3B30-4E57-A061-3C19D40EFD27}">
      <dsp:nvSpPr>
        <dsp:cNvPr id="0" name=""/>
        <dsp:cNvSpPr/>
      </dsp:nvSpPr>
      <dsp:spPr>
        <a:xfrm>
          <a:off x="1528153" y="2068609"/>
          <a:ext cx="545402" cy="272701"/>
        </a:xfrm>
        <a:prstGeom prst="roundRect">
          <a:avLst>
            <a:gd name="adj" fmla="val 10000"/>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err="1"/>
            <a:t>Ad$R</a:t>
          </a:r>
          <a:endParaRPr lang="en-CA" sz="1600" kern="1200" dirty="0"/>
        </a:p>
      </dsp:txBody>
      <dsp:txXfrm>
        <a:off x="1536140" y="2076596"/>
        <a:ext cx="529428" cy="256727"/>
      </dsp:txXfrm>
    </dsp:sp>
    <dsp:sp modelId="{8CC4CEAF-157C-449F-85AA-B5DDBBD6C96C}">
      <dsp:nvSpPr>
        <dsp:cNvPr id="0" name=""/>
        <dsp:cNvSpPr/>
      </dsp:nvSpPr>
      <dsp:spPr>
        <a:xfrm rot="19457599">
          <a:off x="2048303" y="2121686"/>
          <a:ext cx="268666" cy="9744"/>
        </a:xfrm>
        <a:custGeom>
          <a:avLst/>
          <a:gdLst/>
          <a:ahLst/>
          <a:cxnLst/>
          <a:rect l="0" t="0" r="0" b="0"/>
          <a:pathLst>
            <a:path>
              <a:moveTo>
                <a:pt x="0" y="4872"/>
              </a:moveTo>
              <a:lnTo>
                <a:pt x="268666" y="4872"/>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75920" y="2119841"/>
        <a:ext cx="13433" cy="13433"/>
      </dsp:txXfrm>
    </dsp:sp>
    <dsp:sp modelId="{684ECA47-36C9-465E-B276-6C5FC121E749}">
      <dsp:nvSpPr>
        <dsp:cNvPr id="0" name=""/>
        <dsp:cNvSpPr/>
      </dsp:nvSpPr>
      <dsp:spPr>
        <a:xfrm>
          <a:off x="2291717" y="1911806"/>
          <a:ext cx="545402" cy="272701"/>
        </a:xfrm>
        <a:prstGeom prst="roundRect">
          <a:avLst>
            <a:gd name="adj" fmla="val 10000"/>
          </a:avLst>
        </a:prstGeom>
        <a:solidFill>
          <a:schemeClr val="accent3">
            <a:alpha val="3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a:t>Ad$R</a:t>
          </a:r>
          <a:endParaRPr lang="en-CA" sz="1600" kern="1200" dirty="0"/>
        </a:p>
      </dsp:txBody>
      <dsp:txXfrm>
        <a:off x="2299704" y="1919793"/>
        <a:ext cx="529428" cy="256727"/>
      </dsp:txXfrm>
    </dsp:sp>
    <dsp:sp modelId="{B6CB7973-2632-47F4-AC28-3E43A7E42B62}">
      <dsp:nvSpPr>
        <dsp:cNvPr id="0" name=""/>
        <dsp:cNvSpPr/>
      </dsp:nvSpPr>
      <dsp:spPr>
        <a:xfrm rot="2142401">
          <a:off x="2048303" y="2278489"/>
          <a:ext cx="268666" cy="9744"/>
        </a:xfrm>
        <a:custGeom>
          <a:avLst/>
          <a:gdLst/>
          <a:ahLst/>
          <a:cxnLst/>
          <a:rect l="0" t="0" r="0" b="0"/>
          <a:pathLst>
            <a:path>
              <a:moveTo>
                <a:pt x="0" y="4872"/>
              </a:moveTo>
              <a:lnTo>
                <a:pt x="268666" y="4872"/>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75920" y="2276645"/>
        <a:ext cx="13433" cy="13433"/>
      </dsp:txXfrm>
    </dsp:sp>
    <dsp:sp modelId="{2C81DB79-8152-4156-91C9-9399422B4863}">
      <dsp:nvSpPr>
        <dsp:cNvPr id="0" name=""/>
        <dsp:cNvSpPr/>
      </dsp:nvSpPr>
      <dsp:spPr>
        <a:xfrm>
          <a:off x="2291717" y="2225412"/>
          <a:ext cx="545402" cy="272701"/>
        </a:xfrm>
        <a:prstGeom prst="roundRect">
          <a:avLst>
            <a:gd name="adj" fmla="val 10000"/>
          </a:avLst>
        </a:prstGeom>
        <a:solidFill>
          <a:schemeClr val="accent3">
            <a:alpha val="3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a:t>Ad$R</a:t>
          </a:r>
          <a:endParaRPr lang="en-CA" sz="1600" kern="1200" dirty="0"/>
        </a:p>
      </dsp:txBody>
      <dsp:txXfrm>
        <a:off x="2299704" y="2233399"/>
        <a:ext cx="529428" cy="256727"/>
      </dsp:txXfrm>
    </dsp:sp>
    <dsp:sp modelId="{7ABE454C-2024-40A5-94CA-C0EC30CEA56C}">
      <dsp:nvSpPr>
        <dsp:cNvPr id="0" name=""/>
        <dsp:cNvSpPr/>
      </dsp:nvSpPr>
      <dsp:spPr>
        <a:xfrm rot="4249260">
          <a:off x="323474" y="2827300"/>
          <a:ext cx="664070" cy="9744"/>
        </a:xfrm>
        <a:custGeom>
          <a:avLst/>
          <a:gdLst/>
          <a:ahLst/>
          <a:cxnLst/>
          <a:rect l="0" t="0" r="0" b="0"/>
          <a:pathLst>
            <a:path>
              <a:moveTo>
                <a:pt x="0" y="4872"/>
              </a:moveTo>
              <a:lnTo>
                <a:pt x="664070" y="4872"/>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638908" y="2815571"/>
        <a:ext cx="33203" cy="33203"/>
      </dsp:txXfrm>
    </dsp:sp>
    <dsp:sp modelId="{68A9D73E-C268-40D3-A69C-8853D870DA85}">
      <dsp:nvSpPr>
        <dsp:cNvPr id="0" name=""/>
        <dsp:cNvSpPr/>
      </dsp:nvSpPr>
      <dsp:spPr>
        <a:xfrm>
          <a:off x="764590" y="3009428"/>
          <a:ext cx="545402" cy="272701"/>
        </a:xfrm>
        <a:prstGeom prst="roundRect">
          <a:avLst>
            <a:gd name="adj" fmla="val 10000"/>
          </a:avLst>
        </a:prstGeom>
        <a:solidFill>
          <a:schemeClr val="accent3">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err="1"/>
            <a:t>Ad$R</a:t>
          </a:r>
          <a:endParaRPr lang="en-CA" sz="1600" kern="1200" dirty="0"/>
        </a:p>
      </dsp:txBody>
      <dsp:txXfrm>
        <a:off x="772577" y="3017415"/>
        <a:ext cx="529428" cy="256727"/>
      </dsp:txXfrm>
    </dsp:sp>
    <dsp:sp modelId="{A798C56C-522E-4A94-B618-3B44BAE77227}">
      <dsp:nvSpPr>
        <dsp:cNvPr id="0" name=""/>
        <dsp:cNvSpPr/>
      </dsp:nvSpPr>
      <dsp:spPr>
        <a:xfrm rot="18289469">
          <a:off x="1228060" y="2984103"/>
          <a:ext cx="382025" cy="9744"/>
        </a:xfrm>
        <a:custGeom>
          <a:avLst/>
          <a:gdLst/>
          <a:ahLst/>
          <a:cxnLst/>
          <a:rect l="0" t="0" r="0" b="0"/>
          <a:pathLst>
            <a:path>
              <a:moveTo>
                <a:pt x="0" y="4872"/>
              </a:moveTo>
              <a:lnTo>
                <a:pt x="382025" y="4872"/>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1409522" y="2979425"/>
        <a:ext cx="19101" cy="19101"/>
      </dsp:txXfrm>
    </dsp:sp>
    <dsp:sp modelId="{34AE4246-7204-40D4-9324-3276D7CE2676}">
      <dsp:nvSpPr>
        <dsp:cNvPr id="0" name=""/>
        <dsp:cNvSpPr/>
      </dsp:nvSpPr>
      <dsp:spPr>
        <a:xfrm>
          <a:off x="1528153" y="2695822"/>
          <a:ext cx="545402" cy="272701"/>
        </a:xfrm>
        <a:prstGeom prst="roundRect">
          <a:avLst>
            <a:gd name="adj" fmla="val 10000"/>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err="1"/>
            <a:t>Ad$R</a:t>
          </a:r>
          <a:endParaRPr lang="en-CA" sz="1600" kern="1200" dirty="0"/>
        </a:p>
      </dsp:txBody>
      <dsp:txXfrm>
        <a:off x="1536140" y="2703809"/>
        <a:ext cx="529428" cy="256727"/>
      </dsp:txXfrm>
    </dsp:sp>
    <dsp:sp modelId="{92FA26CF-72B8-404D-98D8-ECE349397B4B}">
      <dsp:nvSpPr>
        <dsp:cNvPr id="0" name=""/>
        <dsp:cNvSpPr/>
      </dsp:nvSpPr>
      <dsp:spPr>
        <a:xfrm rot="19457599">
          <a:off x="2048303" y="2748898"/>
          <a:ext cx="268666" cy="9744"/>
        </a:xfrm>
        <a:custGeom>
          <a:avLst/>
          <a:gdLst/>
          <a:ahLst/>
          <a:cxnLst/>
          <a:rect l="0" t="0" r="0" b="0"/>
          <a:pathLst>
            <a:path>
              <a:moveTo>
                <a:pt x="0" y="4872"/>
              </a:moveTo>
              <a:lnTo>
                <a:pt x="268666" y="4872"/>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75920" y="2747054"/>
        <a:ext cx="13433" cy="13433"/>
      </dsp:txXfrm>
    </dsp:sp>
    <dsp:sp modelId="{9D7CBF61-75F2-444A-9C70-C64786BE34A4}">
      <dsp:nvSpPr>
        <dsp:cNvPr id="0" name=""/>
        <dsp:cNvSpPr/>
      </dsp:nvSpPr>
      <dsp:spPr>
        <a:xfrm>
          <a:off x="2291717" y="2539019"/>
          <a:ext cx="545402" cy="272701"/>
        </a:xfrm>
        <a:prstGeom prst="roundRect">
          <a:avLst>
            <a:gd name="adj" fmla="val 10000"/>
          </a:avLst>
        </a:prstGeom>
        <a:solidFill>
          <a:schemeClr val="accent3">
            <a:alpha val="3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a:t>Ad$R</a:t>
          </a:r>
          <a:endParaRPr lang="en-CA" sz="1600" kern="1200" dirty="0"/>
        </a:p>
      </dsp:txBody>
      <dsp:txXfrm>
        <a:off x="2299704" y="2547006"/>
        <a:ext cx="529428" cy="256727"/>
      </dsp:txXfrm>
    </dsp:sp>
    <dsp:sp modelId="{062B372E-601F-41E6-96D1-A33B0FE7DDCD}">
      <dsp:nvSpPr>
        <dsp:cNvPr id="0" name=""/>
        <dsp:cNvSpPr/>
      </dsp:nvSpPr>
      <dsp:spPr>
        <a:xfrm rot="2142401">
          <a:off x="2048303" y="2905702"/>
          <a:ext cx="268666" cy="9744"/>
        </a:xfrm>
        <a:custGeom>
          <a:avLst/>
          <a:gdLst/>
          <a:ahLst/>
          <a:cxnLst/>
          <a:rect l="0" t="0" r="0" b="0"/>
          <a:pathLst>
            <a:path>
              <a:moveTo>
                <a:pt x="0" y="4872"/>
              </a:moveTo>
              <a:lnTo>
                <a:pt x="268666" y="4872"/>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75920" y="2903857"/>
        <a:ext cx="13433" cy="13433"/>
      </dsp:txXfrm>
    </dsp:sp>
    <dsp:sp modelId="{5C2D7795-AF5D-4279-B771-4456FC234BDE}">
      <dsp:nvSpPr>
        <dsp:cNvPr id="0" name=""/>
        <dsp:cNvSpPr/>
      </dsp:nvSpPr>
      <dsp:spPr>
        <a:xfrm>
          <a:off x="2291717" y="2852625"/>
          <a:ext cx="545402" cy="272701"/>
        </a:xfrm>
        <a:prstGeom prst="roundRect">
          <a:avLst>
            <a:gd name="adj" fmla="val 10000"/>
          </a:avLst>
        </a:prstGeom>
        <a:solidFill>
          <a:schemeClr val="accent3">
            <a:alpha val="3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a:t>Ad$R</a:t>
          </a:r>
          <a:endParaRPr lang="en-CA" sz="1600" kern="1200" dirty="0"/>
        </a:p>
      </dsp:txBody>
      <dsp:txXfrm>
        <a:off x="2299704" y="2860612"/>
        <a:ext cx="529428" cy="256727"/>
      </dsp:txXfrm>
    </dsp:sp>
    <dsp:sp modelId="{880068B2-6B79-4B47-AC67-65B81E2B3B66}">
      <dsp:nvSpPr>
        <dsp:cNvPr id="0" name=""/>
        <dsp:cNvSpPr/>
      </dsp:nvSpPr>
      <dsp:spPr>
        <a:xfrm rot="3310531">
          <a:off x="1228060" y="3297710"/>
          <a:ext cx="382025" cy="9744"/>
        </a:xfrm>
        <a:custGeom>
          <a:avLst/>
          <a:gdLst/>
          <a:ahLst/>
          <a:cxnLst/>
          <a:rect l="0" t="0" r="0" b="0"/>
          <a:pathLst>
            <a:path>
              <a:moveTo>
                <a:pt x="0" y="4872"/>
              </a:moveTo>
              <a:lnTo>
                <a:pt x="382025" y="4872"/>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1409522" y="3293031"/>
        <a:ext cx="19101" cy="19101"/>
      </dsp:txXfrm>
    </dsp:sp>
    <dsp:sp modelId="{0DE675D2-16FC-49D2-A61C-5E98C3258B99}">
      <dsp:nvSpPr>
        <dsp:cNvPr id="0" name=""/>
        <dsp:cNvSpPr/>
      </dsp:nvSpPr>
      <dsp:spPr>
        <a:xfrm>
          <a:off x="1528153" y="3323035"/>
          <a:ext cx="545402" cy="272701"/>
        </a:xfrm>
        <a:prstGeom prst="roundRect">
          <a:avLst>
            <a:gd name="adj" fmla="val 10000"/>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dirty="0" err="1"/>
            <a:t>Ad$R</a:t>
          </a:r>
          <a:endParaRPr lang="en-CA" sz="1600" kern="1200" dirty="0"/>
        </a:p>
      </dsp:txBody>
      <dsp:txXfrm>
        <a:off x="1536140" y="3331022"/>
        <a:ext cx="529428" cy="256727"/>
      </dsp:txXfrm>
    </dsp:sp>
    <dsp:sp modelId="{680962E6-DDBF-4762-BE2C-0A4248BE1092}">
      <dsp:nvSpPr>
        <dsp:cNvPr id="0" name=""/>
        <dsp:cNvSpPr/>
      </dsp:nvSpPr>
      <dsp:spPr>
        <a:xfrm rot="19457599">
          <a:off x="2048303" y="3376111"/>
          <a:ext cx="268666" cy="9744"/>
        </a:xfrm>
        <a:custGeom>
          <a:avLst/>
          <a:gdLst/>
          <a:ahLst/>
          <a:cxnLst/>
          <a:rect l="0" t="0" r="0" b="0"/>
          <a:pathLst>
            <a:path>
              <a:moveTo>
                <a:pt x="0" y="4872"/>
              </a:moveTo>
              <a:lnTo>
                <a:pt x="268666" y="4872"/>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75920" y="3374267"/>
        <a:ext cx="13433" cy="13433"/>
      </dsp:txXfrm>
    </dsp:sp>
    <dsp:sp modelId="{085C2614-9C3D-4C56-A6EE-F1B166EE9EC1}">
      <dsp:nvSpPr>
        <dsp:cNvPr id="0" name=""/>
        <dsp:cNvSpPr/>
      </dsp:nvSpPr>
      <dsp:spPr>
        <a:xfrm>
          <a:off x="2291717" y="3166231"/>
          <a:ext cx="545402" cy="272701"/>
        </a:xfrm>
        <a:prstGeom prst="roundRect">
          <a:avLst>
            <a:gd name="adj" fmla="val 10000"/>
          </a:avLst>
        </a:prstGeom>
        <a:solidFill>
          <a:schemeClr val="accent3">
            <a:alpha val="3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a:t>Ad$R</a:t>
          </a:r>
          <a:endParaRPr lang="en-CA" sz="1600" kern="1200" dirty="0"/>
        </a:p>
      </dsp:txBody>
      <dsp:txXfrm>
        <a:off x="2299704" y="3174218"/>
        <a:ext cx="529428" cy="256727"/>
      </dsp:txXfrm>
    </dsp:sp>
    <dsp:sp modelId="{C0F81DE4-ED2B-4E34-98B3-A5DCDA3B602E}">
      <dsp:nvSpPr>
        <dsp:cNvPr id="0" name=""/>
        <dsp:cNvSpPr/>
      </dsp:nvSpPr>
      <dsp:spPr>
        <a:xfrm rot="2142401">
          <a:off x="2048303" y="3532914"/>
          <a:ext cx="268666" cy="9744"/>
        </a:xfrm>
        <a:custGeom>
          <a:avLst/>
          <a:gdLst/>
          <a:ahLst/>
          <a:cxnLst/>
          <a:rect l="0" t="0" r="0" b="0"/>
          <a:pathLst>
            <a:path>
              <a:moveTo>
                <a:pt x="0" y="4872"/>
              </a:moveTo>
              <a:lnTo>
                <a:pt x="268666" y="4872"/>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2175920" y="3531070"/>
        <a:ext cx="13433" cy="13433"/>
      </dsp:txXfrm>
    </dsp:sp>
    <dsp:sp modelId="{F8687BDE-3363-4784-A06D-3824C0EFC6FB}">
      <dsp:nvSpPr>
        <dsp:cNvPr id="0" name=""/>
        <dsp:cNvSpPr/>
      </dsp:nvSpPr>
      <dsp:spPr>
        <a:xfrm>
          <a:off x="2291717" y="3479838"/>
          <a:ext cx="545402" cy="272701"/>
        </a:xfrm>
        <a:prstGeom prst="roundRect">
          <a:avLst>
            <a:gd name="adj" fmla="val 10000"/>
          </a:avLst>
        </a:prstGeom>
        <a:solidFill>
          <a:schemeClr val="accent3">
            <a:alpha val="3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CA" sz="1600" kern="1200"/>
            <a:t>Ad$R</a:t>
          </a:r>
          <a:endParaRPr lang="en-CA" sz="1600" kern="1200" dirty="0"/>
        </a:p>
      </dsp:txBody>
      <dsp:txXfrm>
        <a:off x="2299704" y="3487825"/>
        <a:ext cx="529428" cy="2567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C0717B-BD45-4AF9-BC00-E008AA1487AB}">
      <dsp:nvSpPr>
        <dsp:cNvPr id="0" name=""/>
        <dsp:cNvSpPr/>
      </dsp:nvSpPr>
      <dsp:spPr>
        <a:xfrm>
          <a:off x="1580219" y="1935338"/>
          <a:ext cx="2252137" cy="2365232"/>
        </a:xfrm>
        <a:prstGeom prst="ellipse">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altLang="zh-CN" sz="3400" kern="1200" dirty="0"/>
            <a:t>APP for Online ordering</a:t>
          </a:r>
        </a:p>
      </dsp:txBody>
      <dsp:txXfrm>
        <a:off x="1910037" y="2281718"/>
        <a:ext cx="1592501" cy="1672472"/>
      </dsp:txXfrm>
    </dsp:sp>
    <dsp:sp modelId="{76D280E8-A3CB-488B-9C61-4B86D81B7B9B}">
      <dsp:nvSpPr>
        <dsp:cNvPr id="0" name=""/>
        <dsp:cNvSpPr/>
      </dsp:nvSpPr>
      <dsp:spPr>
        <a:xfrm rot="5972576">
          <a:off x="2263954" y="2197664"/>
          <a:ext cx="6032978" cy="2600947"/>
        </a:xfrm>
        <a:prstGeom prst="curvedDownArrow">
          <a:avLst/>
        </a:prstGeom>
        <a:solidFill>
          <a:schemeClr val="lt1"/>
        </a:solidFill>
        <a:ln w="12700" cap="flat" cmpd="sng" algn="ctr">
          <a:solidFill>
            <a:schemeClr val="tx1"/>
          </a:solidFill>
          <a:prstDash val="solid"/>
          <a:miter lim="800000"/>
        </a:ln>
        <a:effectLst/>
      </dsp:spPr>
      <dsp:style>
        <a:lnRef idx="2">
          <a:schemeClr val="accent5"/>
        </a:lnRef>
        <a:fillRef idx="1">
          <a:schemeClr val="lt1"/>
        </a:fillRef>
        <a:effectRef idx="0">
          <a:schemeClr val="accent5"/>
        </a:effectRef>
        <a:fontRef idx="minor">
          <a:schemeClr val="dk1"/>
        </a:fontRef>
      </dsp:style>
    </dsp:sp>
    <dsp:sp modelId="{76F8DE5A-6C0F-4189-ACB9-83FABC9F0417}">
      <dsp:nvSpPr>
        <dsp:cNvPr id="0" name=""/>
        <dsp:cNvSpPr/>
      </dsp:nvSpPr>
      <dsp:spPr>
        <a:xfrm>
          <a:off x="4650342" y="505322"/>
          <a:ext cx="1603250" cy="16036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1E8399-8DC8-4963-9157-4134F4002DCA}">
      <dsp:nvSpPr>
        <dsp:cNvPr id="0" name=""/>
        <dsp:cNvSpPr/>
      </dsp:nvSpPr>
      <dsp:spPr>
        <a:xfrm>
          <a:off x="6467478" y="531107"/>
          <a:ext cx="2146012" cy="155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10000"/>
            </a:spcAft>
            <a:buNone/>
          </a:pPr>
          <a:r>
            <a:rPr lang="en-CA" altLang="zh-CN" sz="2600" kern="1200" dirty="0"/>
            <a:t>Automatic Bean to Cup Coffee Machine</a:t>
          </a:r>
          <a:endParaRPr lang="en-CA" sz="2600" kern="1200" dirty="0"/>
        </a:p>
      </dsp:txBody>
      <dsp:txXfrm>
        <a:off x="6467478" y="531107"/>
        <a:ext cx="2146012" cy="1552128"/>
      </dsp:txXfrm>
    </dsp:sp>
    <dsp:sp modelId="{1B8C89F8-64FD-423B-A75C-01A4367AD6AA}">
      <dsp:nvSpPr>
        <dsp:cNvPr id="0" name=""/>
        <dsp:cNvSpPr/>
      </dsp:nvSpPr>
      <dsp:spPr>
        <a:xfrm>
          <a:off x="5270003" y="2329765"/>
          <a:ext cx="1603250" cy="1603698"/>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7807" t="-6639" r="-15193" b="-79"/>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2B1D02-64C3-4558-A4FE-EDA49FD0C241}">
      <dsp:nvSpPr>
        <dsp:cNvPr id="0" name=""/>
        <dsp:cNvSpPr/>
      </dsp:nvSpPr>
      <dsp:spPr>
        <a:xfrm>
          <a:off x="7003803" y="2352405"/>
          <a:ext cx="2146012" cy="155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10000"/>
            </a:spcAft>
            <a:buNone/>
          </a:pPr>
          <a:r>
            <a:rPr lang="en-CA" altLang="zh-CN" sz="2600" kern="1200" dirty="0"/>
            <a:t>Robotic Barista in Shopping Center </a:t>
          </a:r>
          <a:endParaRPr lang="en-CA" sz="2600" kern="1200" dirty="0"/>
        </a:p>
      </dsp:txBody>
      <dsp:txXfrm>
        <a:off x="7003803" y="2352405"/>
        <a:ext cx="2146012" cy="1552128"/>
      </dsp:txXfrm>
    </dsp:sp>
    <dsp:sp modelId="{7E9571A5-F812-43F5-B33E-588643A33B63}">
      <dsp:nvSpPr>
        <dsp:cNvPr id="0" name=""/>
        <dsp:cNvSpPr/>
      </dsp:nvSpPr>
      <dsp:spPr>
        <a:xfrm>
          <a:off x="4650342" y="4179993"/>
          <a:ext cx="1603250" cy="1603698"/>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31000" r="-31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B45E9-79E1-4DB2-99CF-7F28A3F9CAC1}">
      <dsp:nvSpPr>
        <dsp:cNvPr id="0" name=""/>
        <dsp:cNvSpPr/>
      </dsp:nvSpPr>
      <dsp:spPr>
        <a:xfrm>
          <a:off x="6407261" y="4372487"/>
          <a:ext cx="2604873" cy="1552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10000"/>
            </a:spcAft>
            <a:buNone/>
          </a:pPr>
          <a:r>
            <a:rPr lang="en-CA" altLang="zh-CN" sz="2600" kern="1200" dirty="0"/>
            <a:t>Cashier-free coffee shop with Drive-thru</a:t>
          </a:r>
          <a:endParaRPr lang="en-CA" sz="2600" kern="1200" dirty="0"/>
        </a:p>
      </dsp:txBody>
      <dsp:txXfrm>
        <a:off x="6407261" y="4372487"/>
        <a:ext cx="2604873" cy="15521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2D2FB-A599-4E50-BF22-E519C7B2262B}">
      <dsp:nvSpPr>
        <dsp:cNvPr id="0" name=""/>
        <dsp:cNvSpPr/>
      </dsp:nvSpPr>
      <dsp:spPr>
        <a:xfrm>
          <a:off x="4819958" y="2561272"/>
          <a:ext cx="1948052" cy="1948052"/>
        </a:xfrm>
        <a:prstGeom prst="ellipse">
          <a:avLst/>
        </a:prstGeom>
        <a:gradFill rotWithShape="0">
          <a:gsLst>
            <a:gs pos="0">
              <a:schemeClr val="accent3">
                <a:alpha val="80000"/>
                <a:hueOff val="0"/>
                <a:satOff val="0"/>
                <a:lumOff val="0"/>
                <a:alphaOff val="0"/>
                <a:satMod val="103000"/>
                <a:lumMod val="102000"/>
                <a:tint val="94000"/>
              </a:schemeClr>
            </a:gs>
            <a:gs pos="50000">
              <a:schemeClr val="accent3">
                <a:alpha val="80000"/>
                <a:hueOff val="0"/>
                <a:satOff val="0"/>
                <a:lumOff val="0"/>
                <a:alphaOff val="0"/>
                <a:satMod val="110000"/>
                <a:lumMod val="100000"/>
                <a:shade val="100000"/>
              </a:schemeClr>
            </a:gs>
            <a:gs pos="100000">
              <a:schemeClr val="accent3">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CA" altLang="zh-CN" sz="4700" kern="1200" dirty="0"/>
            <a:t>Team</a:t>
          </a:r>
          <a:endParaRPr lang="en-CA" sz="4700" kern="1200" dirty="0"/>
        </a:p>
      </dsp:txBody>
      <dsp:txXfrm>
        <a:off x="5105244" y="2846558"/>
        <a:ext cx="1377480" cy="1377480"/>
      </dsp:txXfrm>
    </dsp:sp>
    <dsp:sp modelId="{24C5FD2F-97BA-4A95-AC36-42CD3166971C}">
      <dsp:nvSpPr>
        <dsp:cNvPr id="0" name=""/>
        <dsp:cNvSpPr/>
      </dsp:nvSpPr>
      <dsp:spPr>
        <a:xfrm rot="16200000">
          <a:off x="5500182" y="2252340"/>
          <a:ext cx="587604" cy="30259"/>
        </a:xfrm>
        <a:custGeom>
          <a:avLst/>
          <a:gdLst/>
          <a:ahLst/>
          <a:cxnLst/>
          <a:rect l="0" t="0" r="0" b="0"/>
          <a:pathLst>
            <a:path>
              <a:moveTo>
                <a:pt x="0" y="15129"/>
              </a:moveTo>
              <a:lnTo>
                <a:pt x="587604" y="15129"/>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5779294" y="2252780"/>
        <a:ext cx="29380" cy="29380"/>
      </dsp:txXfrm>
    </dsp:sp>
    <dsp:sp modelId="{C0A89EBF-69A5-454F-8849-618E6C4E6CF9}">
      <dsp:nvSpPr>
        <dsp:cNvPr id="0" name=""/>
        <dsp:cNvSpPr/>
      </dsp:nvSpPr>
      <dsp:spPr>
        <a:xfrm>
          <a:off x="4819958" y="25615"/>
          <a:ext cx="1948052" cy="1948052"/>
        </a:xfrm>
        <a:prstGeom prst="ellipse">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CA" sz="1600" kern="1200" dirty="0"/>
            <a:t>Dream</a:t>
          </a:r>
        </a:p>
        <a:p>
          <a:pPr marL="114300" lvl="1" indent="-114300" algn="l" defTabSz="533400">
            <a:lnSpc>
              <a:spcPct val="90000"/>
            </a:lnSpc>
            <a:spcBef>
              <a:spcPct val="0"/>
            </a:spcBef>
            <a:spcAft>
              <a:spcPct val="15000"/>
            </a:spcAft>
            <a:buChar char="•"/>
          </a:pPr>
          <a:r>
            <a:rPr lang="en-CA" altLang="zh-CN" sz="1200" kern="1200" dirty="0"/>
            <a:t>Building a well-known premium coffee brand</a:t>
          </a:r>
          <a:endParaRPr lang="en-CA" sz="1200" kern="1200" dirty="0"/>
        </a:p>
      </dsp:txBody>
      <dsp:txXfrm>
        <a:off x="5105244" y="310901"/>
        <a:ext cx="1377480" cy="1377480"/>
      </dsp:txXfrm>
    </dsp:sp>
    <dsp:sp modelId="{E8CF6AD3-881F-40AE-A5FE-261A4F531B29}">
      <dsp:nvSpPr>
        <dsp:cNvPr id="0" name=""/>
        <dsp:cNvSpPr/>
      </dsp:nvSpPr>
      <dsp:spPr>
        <a:xfrm rot="20520000">
          <a:off x="6705959" y="3128388"/>
          <a:ext cx="587604" cy="30259"/>
        </a:xfrm>
        <a:custGeom>
          <a:avLst/>
          <a:gdLst/>
          <a:ahLst/>
          <a:cxnLst/>
          <a:rect l="0" t="0" r="0" b="0"/>
          <a:pathLst>
            <a:path>
              <a:moveTo>
                <a:pt x="0" y="15129"/>
              </a:moveTo>
              <a:lnTo>
                <a:pt x="587604" y="15129"/>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6985071" y="3128828"/>
        <a:ext cx="29380" cy="29380"/>
      </dsp:txXfrm>
    </dsp:sp>
    <dsp:sp modelId="{236C419E-2C02-4A84-A28D-7D2D90147C94}">
      <dsp:nvSpPr>
        <dsp:cNvPr id="0" name=""/>
        <dsp:cNvSpPr/>
      </dsp:nvSpPr>
      <dsp:spPr>
        <a:xfrm>
          <a:off x="7231511" y="1777711"/>
          <a:ext cx="1948052" cy="1948052"/>
        </a:xfrm>
        <a:prstGeom prst="ellipse">
          <a:avLst/>
        </a:prstGeom>
        <a:gradFill rotWithShape="0">
          <a:gsLst>
            <a:gs pos="0">
              <a:schemeClr val="accent3">
                <a:alpha val="90000"/>
                <a:hueOff val="0"/>
                <a:satOff val="0"/>
                <a:lumOff val="0"/>
                <a:alphaOff val="-10000"/>
                <a:satMod val="103000"/>
                <a:lumMod val="102000"/>
                <a:tint val="94000"/>
              </a:schemeClr>
            </a:gs>
            <a:gs pos="50000">
              <a:schemeClr val="accent3">
                <a:alpha val="90000"/>
                <a:hueOff val="0"/>
                <a:satOff val="0"/>
                <a:lumOff val="0"/>
                <a:alphaOff val="-10000"/>
                <a:satMod val="110000"/>
                <a:lumMod val="100000"/>
                <a:shade val="100000"/>
              </a:schemeClr>
            </a:gs>
            <a:gs pos="100000">
              <a:schemeClr val="accent3">
                <a:alpha val="90000"/>
                <a:hueOff val="0"/>
                <a:satOff val="0"/>
                <a:lumOff val="0"/>
                <a:alphaOff val="-1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CA" altLang="zh-CN" sz="1600" kern="1200" dirty="0"/>
            <a:t>Young</a:t>
          </a:r>
          <a:endParaRPr lang="en-CA" sz="1600" kern="1200" dirty="0"/>
        </a:p>
        <a:p>
          <a:pPr marL="114300" lvl="1" indent="-114300" algn="l" defTabSz="533400">
            <a:lnSpc>
              <a:spcPct val="90000"/>
            </a:lnSpc>
            <a:spcBef>
              <a:spcPct val="0"/>
            </a:spcBef>
            <a:spcAft>
              <a:spcPct val="15000"/>
            </a:spcAft>
            <a:buChar char="•"/>
          </a:pPr>
          <a:r>
            <a:rPr lang="en-CA" altLang="zh-CN" sz="1200" kern="1200" dirty="0"/>
            <a:t>Comprised of young staff eager to make a mark in the world</a:t>
          </a:r>
          <a:endParaRPr lang="en-CA" sz="1200" kern="1200" dirty="0"/>
        </a:p>
      </dsp:txBody>
      <dsp:txXfrm>
        <a:off x="7516797" y="2062997"/>
        <a:ext cx="1377480" cy="1377480"/>
      </dsp:txXfrm>
    </dsp:sp>
    <dsp:sp modelId="{191ED195-A255-407E-88F5-68516311F7DD}">
      <dsp:nvSpPr>
        <dsp:cNvPr id="0" name=""/>
        <dsp:cNvSpPr/>
      </dsp:nvSpPr>
      <dsp:spPr>
        <a:xfrm rot="3240000">
          <a:off x="6245393" y="4545863"/>
          <a:ext cx="587604" cy="30259"/>
        </a:xfrm>
        <a:custGeom>
          <a:avLst/>
          <a:gdLst/>
          <a:ahLst/>
          <a:cxnLst/>
          <a:rect l="0" t="0" r="0" b="0"/>
          <a:pathLst>
            <a:path>
              <a:moveTo>
                <a:pt x="0" y="15129"/>
              </a:moveTo>
              <a:lnTo>
                <a:pt x="587604" y="15129"/>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6524505" y="4546303"/>
        <a:ext cx="29380" cy="29380"/>
      </dsp:txXfrm>
    </dsp:sp>
    <dsp:sp modelId="{FDC81E54-20F8-4C30-8D1A-6DFD5C030941}">
      <dsp:nvSpPr>
        <dsp:cNvPr id="0" name=""/>
        <dsp:cNvSpPr/>
      </dsp:nvSpPr>
      <dsp:spPr>
        <a:xfrm>
          <a:off x="6310380" y="4612662"/>
          <a:ext cx="1948052" cy="1948052"/>
        </a:xfrm>
        <a:prstGeom prst="ellipse">
          <a:avLst/>
        </a:prstGeom>
        <a:gradFill rotWithShape="0">
          <a:gsLst>
            <a:gs pos="0">
              <a:schemeClr val="accent3">
                <a:alpha val="90000"/>
                <a:hueOff val="0"/>
                <a:satOff val="0"/>
                <a:lumOff val="0"/>
                <a:alphaOff val="-20000"/>
                <a:satMod val="103000"/>
                <a:lumMod val="102000"/>
                <a:tint val="94000"/>
              </a:schemeClr>
            </a:gs>
            <a:gs pos="50000">
              <a:schemeClr val="accent3">
                <a:alpha val="90000"/>
                <a:hueOff val="0"/>
                <a:satOff val="0"/>
                <a:lumOff val="0"/>
                <a:alphaOff val="-20000"/>
                <a:satMod val="110000"/>
                <a:lumMod val="100000"/>
                <a:shade val="100000"/>
              </a:schemeClr>
            </a:gs>
            <a:gs pos="100000">
              <a:schemeClr val="accent3">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CA" altLang="zh-CN" sz="1600" kern="1200" dirty="0"/>
            <a:t>Professional</a:t>
          </a:r>
          <a:endParaRPr lang="en-CA" sz="1600" kern="1200" dirty="0"/>
        </a:p>
        <a:p>
          <a:pPr marL="114300" lvl="1" indent="-114300" algn="l" defTabSz="533400">
            <a:lnSpc>
              <a:spcPct val="90000"/>
            </a:lnSpc>
            <a:spcBef>
              <a:spcPct val="0"/>
            </a:spcBef>
            <a:spcAft>
              <a:spcPct val="15000"/>
            </a:spcAft>
            <a:buChar char="•"/>
          </a:pPr>
          <a:r>
            <a:rPr lang="en-CA" sz="1200" kern="1200" dirty="0"/>
            <a:t>Certified barista, senior programmer, senior mechanic, MBA, CPA</a:t>
          </a:r>
        </a:p>
      </dsp:txBody>
      <dsp:txXfrm>
        <a:off x="6595666" y="4897948"/>
        <a:ext cx="1377480" cy="1377480"/>
      </dsp:txXfrm>
    </dsp:sp>
    <dsp:sp modelId="{A58D3A62-9D1F-4716-B9CA-72E0CCEB58E2}">
      <dsp:nvSpPr>
        <dsp:cNvPr id="0" name=""/>
        <dsp:cNvSpPr/>
      </dsp:nvSpPr>
      <dsp:spPr>
        <a:xfrm rot="7560000">
          <a:off x="4754971" y="4545863"/>
          <a:ext cx="587604" cy="30259"/>
        </a:xfrm>
        <a:custGeom>
          <a:avLst/>
          <a:gdLst/>
          <a:ahLst/>
          <a:cxnLst/>
          <a:rect l="0" t="0" r="0" b="0"/>
          <a:pathLst>
            <a:path>
              <a:moveTo>
                <a:pt x="0" y="15129"/>
              </a:moveTo>
              <a:lnTo>
                <a:pt x="587604" y="15129"/>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5034083" y="4546303"/>
        <a:ext cx="29380" cy="29380"/>
      </dsp:txXfrm>
    </dsp:sp>
    <dsp:sp modelId="{8EA50919-3DBF-4274-A919-4DF89C5E4692}">
      <dsp:nvSpPr>
        <dsp:cNvPr id="0" name=""/>
        <dsp:cNvSpPr/>
      </dsp:nvSpPr>
      <dsp:spPr>
        <a:xfrm>
          <a:off x="3329536" y="4612662"/>
          <a:ext cx="1948052" cy="1948052"/>
        </a:xfrm>
        <a:prstGeom prst="ellipse">
          <a:avLst/>
        </a:prstGeom>
        <a:gradFill rotWithShape="0">
          <a:gsLst>
            <a:gs pos="0">
              <a:schemeClr val="accent3">
                <a:alpha val="90000"/>
                <a:hueOff val="0"/>
                <a:satOff val="0"/>
                <a:lumOff val="0"/>
                <a:alphaOff val="-30000"/>
                <a:satMod val="103000"/>
                <a:lumMod val="102000"/>
                <a:tint val="94000"/>
              </a:schemeClr>
            </a:gs>
            <a:gs pos="50000">
              <a:schemeClr val="accent3">
                <a:alpha val="90000"/>
                <a:hueOff val="0"/>
                <a:satOff val="0"/>
                <a:lumOff val="0"/>
                <a:alphaOff val="-30000"/>
                <a:satMod val="110000"/>
                <a:lumMod val="100000"/>
                <a:shade val="100000"/>
              </a:schemeClr>
            </a:gs>
            <a:gs pos="100000">
              <a:schemeClr val="accent3">
                <a:alpha val="90000"/>
                <a:hueOff val="0"/>
                <a:satOff val="0"/>
                <a:lumOff val="0"/>
                <a:alpha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CA" altLang="zh-CN" sz="1600" kern="1200" dirty="0"/>
            <a:t>Passion</a:t>
          </a:r>
          <a:endParaRPr lang="en-CA" sz="1600" kern="1200" dirty="0"/>
        </a:p>
        <a:p>
          <a:pPr marL="114300" lvl="1" indent="-114300" algn="l" defTabSz="533400">
            <a:lnSpc>
              <a:spcPct val="90000"/>
            </a:lnSpc>
            <a:spcBef>
              <a:spcPct val="0"/>
            </a:spcBef>
            <a:spcAft>
              <a:spcPct val="15000"/>
            </a:spcAft>
            <a:buChar char="•"/>
          </a:pPr>
          <a:r>
            <a:rPr lang="en-CA" sz="1200" kern="1200" dirty="0"/>
            <a:t>Extremely passionate about delivering quality coffee of an affordable price point efficiently</a:t>
          </a:r>
        </a:p>
      </dsp:txBody>
      <dsp:txXfrm>
        <a:off x="3614822" y="4897948"/>
        <a:ext cx="1377480" cy="1377480"/>
      </dsp:txXfrm>
    </dsp:sp>
    <dsp:sp modelId="{FA3BD4B7-7DFA-4D91-BB7C-B1CBAA01F1DF}">
      <dsp:nvSpPr>
        <dsp:cNvPr id="0" name=""/>
        <dsp:cNvSpPr/>
      </dsp:nvSpPr>
      <dsp:spPr>
        <a:xfrm rot="11880000">
          <a:off x="4294406" y="3128388"/>
          <a:ext cx="587604" cy="30259"/>
        </a:xfrm>
        <a:custGeom>
          <a:avLst/>
          <a:gdLst/>
          <a:ahLst/>
          <a:cxnLst/>
          <a:rect l="0" t="0" r="0" b="0"/>
          <a:pathLst>
            <a:path>
              <a:moveTo>
                <a:pt x="0" y="15129"/>
              </a:moveTo>
              <a:lnTo>
                <a:pt x="587604" y="15129"/>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rot="10800000">
        <a:off x="4573518" y="3128828"/>
        <a:ext cx="29380" cy="29380"/>
      </dsp:txXfrm>
    </dsp:sp>
    <dsp:sp modelId="{74C6A5A6-FCA4-4F6D-A3F0-F590276E9BF3}">
      <dsp:nvSpPr>
        <dsp:cNvPr id="0" name=""/>
        <dsp:cNvSpPr/>
      </dsp:nvSpPr>
      <dsp:spPr>
        <a:xfrm>
          <a:off x="2408405" y="1777711"/>
          <a:ext cx="1948052" cy="1948052"/>
        </a:xfrm>
        <a:prstGeom prst="ellipse">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CA" altLang="zh-CN" sz="1600" kern="1200" dirty="0"/>
            <a:t>Confidence</a:t>
          </a:r>
          <a:endParaRPr lang="en-CA" sz="1600" kern="1200" dirty="0"/>
        </a:p>
        <a:p>
          <a:pPr marL="114300" lvl="1" indent="-114300" algn="l" defTabSz="533400">
            <a:lnSpc>
              <a:spcPct val="90000"/>
            </a:lnSpc>
            <a:spcBef>
              <a:spcPct val="0"/>
            </a:spcBef>
            <a:spcAft>
              <a:spcPct val="15000"/>
            </a:spcAft>
            <a:buChar char="•"/>
          </a:pPr>
          <a:r>
            <a:rPr lang="en-CA" sz="1200" kern="1200" dirty="0"/>
            <a:t>The product we build will shape the future of the coffee industry and lead us to success </a:t>
          </a:r>
        </a:p>
      </dsp:txBody>
      <dsp:txXfrm>
        <a:off x="2693691" y="2062997"/>
        <a:ext cx="1377480" cy="13774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C4327-2DC1-4681-A9A1-D5B1B10BD321}">
      <dsp:nvSpPr>
        <dsp:cNvPr id="0" name=""/>
        <dsp:cNvSpPr/>
      </dsp:nvSpPr>
      <dsp:spPr>
        <a:xfrm>
          <a:off x="0" y="3214175"/>
          <a:ext cx="4829452" cy="0"/>
        </a:xfrm>
        <a:prstGeom prst="line">
          <a:avLst/>
        </a:pr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9569B39-3DBD-4B61-A60C-57AC07DFE6BF}">
      <dsp:nvSpPr>
        <dsp:cNvPr id="0" name=""/>
        <dsp:cNvSpPr/>
      </dsp:nvSpPr>
      <dsp:spPr>
        <a:xfrm>
          <a:off x="0" y="794522"/>
          <a:ext cx="4829452" cy="0"/>
        </a:xfrm>
        <a:prstGeom prst="line">
          <a:avLst/>
        </a:pr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E859C73-4C01-453E-8D99-67360483E115}">
      <dsp:nvSpPr>
        <dsp:cNvPr id="0" name=""/>
        <dsp:cNvSpPr/>
      </dsp:nvSpPr>
      <dsp:spPr>
        <a:xfrm>
          <a:off x="1255657" y="1272"/>
          <a:ext cx="3573794" cy="7932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CA" sz="2400" b="0" kern="1200" dirty="0"/>
            <a:t> </a:t>
          </a:r>
          <a:r>
            <a:rPr lang="en-CA" sz="2400" b="0" kern="1200" dirty="0" err="1"/>
            <a:t>Qichun</a:t>
          </a:r>
          <a:r>
            <a:rPr lang="en-CA" sz="2400" b="0" kern="1200" dirty="0"/>
            <a:t> Y.</a:t>
          </a:r>
        </a:p>
      </dsp:txBody>
      <dsp:txXfrm>
        <a:off x="1255657" y="1272"/>
        <a:ext cx="3573794" cy="793250"/>
      </dsp:txXfrm>
    </dsp:sp>
    <dsp:sp modelId="{0E1C11E4-E09D-4927-BCF5-B6403EE71360}">
      <dsp:nvSpPr>
        <dsp:cNvPr id="0" name=""/>
        <dsp:cNvSpPr/>
      </dsp:nvSpPr>
      <dsp:spPr>
        <a:xfrm>
          <a:off x="0" y="1272"/>
          <a:ext cx="1255657" cy="793250"/>
        </a:xfrm>
        <a:prstGeom prst="round2SameRect">
          <a:avLst>
            <a:gd name="adj1" fmla="val 16670"/>
            <a:gd name="adj2" fmla="val 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CEO</a:t>
          </a:r>
          <a:endParaRPr lang="en-CA" sz="1800" kern="1200" dirty="0"/>
        </a:p>
      </dsp:txBody>
      <dsp:txXfrm>
        <a:off x="38730" y="40002"/>
        <a:ext cx="1178197" cy="754520"/>
      </dsp:txXfrm>
    </dsp:sp>
    <dsp:sp modelId="{AE35E5DB-180F-457E-9A60-F737EF14B2AE}">
      <dsp:nvSpPr>
        <dsp:cNvPr id="0" name=""/>
        <dsp:cNvSpPr/>
      </dsp:nvSpPr>
      <dsp:spPr>
        <a:xfrm>
          <a:off x="0" y="794522"/>
          <a:ext cx="4829452" cy="15867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CA" sz="1400" kern="1200" dirty="0"/>
            <a:t>Graduated from University of Manitoba, Accounting &amp; Finance Majors, </a:t>
          </a:r>
          <a:r>
            <a:rPr lang="en-US" sz="1400" kern="1200" dirty="0"/>
            <a:t>degree of Bachelor of Commerce-</a:t>
          </a:r>
          <a:r>
            <a:rPr lang="en-US" sz="1400" kern="1200" dirty="0" err="1"/>
            <a:t>Honours</a:t>
          </a:r>
          <a:endParaRPr lang="en-CA" sz="1400" kern="1200" dirty="0"/>
        </a:p>
        <a:p>
          <a:pPr marL="114300" lvl="1" indent="-114300" algn="l" defTabSz="622300">
            <a:lnSpc>
              <a:spcPct val="90000"/>
            </a:lnSpc>
            <a:spcBef>
              <a:spcPct val="0"/>
            </a:spcBef>
            <a:spcAft>
              <a:spcPct val="15000"/>
            </a:spcAft>
            <a:buChar char="•"/>
          </a:pPr>
          <a:r>
            <a:rPr lang="en-CA" sz="1400" kern="1200" dirty="0"/>
            <a:t>Experience: 2 years in E-commerce, 3 years in e-cigarette manufacture industry, 3 years in restaurant</a:t>
          </a:r>
        </a:p>
      </dsp:txBody>
      <dsp:txXfrm>
        <a:off x="0" y="794522"/>
        <a:ext cx="4829452" cy="1586739"/>
      </dsp:txXfrm>
    </dsp:sp>
    <dsp:sp modelId="{98A4DEE5-FF56-4CFE-BF70-79B1E38D5580}">
      <dsp:nvSpPr>
        <dsp:cNvPr id="0" name=""/>
        <dsp:cNvSpPr/>
      </dsp:nvSpPr>
      <dsp:spPr>
        <a:xfrm>
          <a:off x="1255657" y="2420924"/>
          <a:ext cx="3573794" cy="7932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0" lvl="0" indent="0" algn="l" defTabSz="1955800">
            <a:lnSpc>
              <a:spcPct val="90000"/>
            </a:lnSpc>
            <a:spcBef>
              <a:spcPct val="0"/>
            </a:spcBef>
            <a:spcAft>
              <a:spcPct val="35000"/>
            </a:spcAft>
            <a:buNone/>
          </a:pPr>
          <a:r>
            <a:rPr lang="en-CA" sz="4400" kern="1200" dirty="0"/>
            <a:t> </a:t>
          </a:r>
          <a:r>
            <a:rPr lang="en-CA" sz="2400" kern="1200" dirty="0"/>
            <a:t>Summer L.</a:t>
          </a:r>
        </a:p>
      </dsp:txBody>
      <dsp:txXfrm>
        <a:off x="1255657" y="2420924"/>
        <a:ext cx="3573794" cy="793250"/>
      </dsp:txXfrm>
    </dsp:sp>
    <dsp:sp modelId="{F69C22D9-F760-437C-A1F6-6C182169A6F5}">
      <dsp:nvSpPr>
        <dsp:cNvPr id="0" name=""/>
        <dsp:cNvSpPr/>
      </dsp:nvSpPr>
      <dsp:spPr>
        <a:xfrm>
          <a:off x="0" y="2420924"/>
          <a:ext cx="1255657" cy="793250"/>
        </a:xfrm>
        <a:prstGeom prst="round2SameRect">
          <a:avLst>
            <a:gd name="adj1" fmla="val 16670"/>
            <a:gd name="adj2" fmla="val 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Barista</a:t>
          </a:r>
        </a:p>
      </dsp:txBody>
      <dsp:txXfrm>
        <a:off x="38730" y="2459654"/>
        <a:ext cx="1178197" cy="754520"/>
      </dsp:txXfrm>
    </dsp:sp>
    <dsp:sp modelId="{6D5B6C02-36A0-4BB1-A9A8-B94821E98E0E}">
      <dsp:nvSpPr>
        <dsp:cNvPr id="0" name=""/>
        <dsp:cNvSpPr/>
      </dsp:nvSpPr>
      <dsp:spPr>
        <a:xfrm>
          <a:off x="0" y="3214175"/>
          <a:ext cx="4829452" cy="15867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CA" sz="1400" kern="1200" dirty="0"/>
            <a:t>Barista Certification</a:t>
          </a:r>
        </a:p>
        <a:p>
          <a:pPr marL="114300" lvl="1" indent="-114300" algn="l" defTabSz="622300">
            <a:lnSpc>
              <a:spcPct val="90000"/>
            </a:lnSpc>
            <a:spcBef>
              <a:spcPct val="0"/>
            </a:spcBef>
            <a:spcAft>
              <a:spcPct val="15000"/>
            </a:spcAft>
            <a:buChar char="•"/>
          </a:pPr>
          <a:r>
            <a:rPr lang="en-CA" sz="1400" kern="1200" dirty="0"/>
            <a:t>Studying for Master’s degree in University of Manitoba</a:t>
          </a:r>
        </a:p>
        <a:p>
          <a:pPr marL="114300" lvl="1" indent="-114300" algn="l" defTabSz="622300">
            <a:lnSpc>
              <a:spcPct val="90000"/>
            </a:lnSpc>
            <a:spcBef>
              <a:spcPct val="0"/>
            </a:spcBef>
            <a:spcAft>
              <a:spcPct val="15000"/>
            </a:spcAft>
            <a:buChar char="•"/>
          </a:pPr>
          <a:r>
            <a:rPr lang="en-CA" sz="1400" kern="1200" dirty="0"/>
            <a:t>Graduated from University of Manitoba, Marketing &amp; Finance Majors, </a:t>
          </a:r>
          <a:r>
            <a:rPr lang="en-US" sz="1400" kern="1200" dirty="0"/>
            <a:t>degree of Bachelor of Commerce-</a:t>
          </a:r>
          <a:r>
            <a:rPr lang="en-US" sz="1400" kern="1200" dirty="0" err="1"/>
            <a:t>Honours</a:t>
          </a:r>
          <a:endParaRPr lang="en-CA" sz="1400" kern="1200" dirty="0"/>
        </a:p>
      </dsp:txBody>
      <dsp:txXfrm>
        <a:off x="0" y="3214175"/>
        <a:ext cx="4829452" cy="158673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758A9-2FA6-40AF-BA2D-BE9B4A060A15}">
      <dsp:nvSpPr>
        <dsp:cNvPr id="0" name=""/>
        <dsp:cNvSpPr/>
      </dsp:nvSpPr>
      <dsp:spPr>
        <a:xfrm>
          <a:off x="0" y="3214175"/>
          <a:ext cx="4829452" cy="0"/>
        </a:xfrm>
        <a:prstGeom prst="line">
          <a:avLst/>
        </a:pr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B836A8E-FF0E-4DB1-9D60-AB732B0317F3}">
      <dsp:nvSpPr>
        <dsp:cNvPr id="0" name=""/>
        <dsp:cNvSpPr/>
      </dsp:nvSpPr>
      <dsp:spPr>
        <a:xfrm>
          <a:off x="0" y="794522"/>
          <a:ext cx="4829452" cy="0"/>
        </a:xfrm>
        <a:prstGeom prst="line">
          <a:avLst/>
        </a:pr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98E930-9ADA-4048-927B-CE8D9DB45BCB}">
      <dsp:nvSpPr>
        <dsp:cNvPr id="0" name=""/>
        <dsp:cNvSpPr/>
      </dsp:nvSpPr>
      <dsp:spPr>
        <a:xfrm>
          <a:off x="1255657" y="1272"/>
          <a:ext cx="3573794" cy="7932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CA" sz="1600" b="0" kern="1200" dirty="0"/>
            <a:t> </a:t>
          </a:r>
          <a:r>
            <a:rPr lang="en-US" altLang="zh-CN" sz="2400" b="0" kern="1200" dirty="0"/>
            <a:t>Dian</a:t>
          </a:r>
          <a:endParaRPr lang="en-CA" sz="1600" b="0" kern="1200" dirty="0"/>
        </a:p>
      </dsp:txBody>
      <dsp:txXfrm>
        <a:off x="1255657" y="1272"/>
        <a:ext cx="3573794" cy="793250"/>
      </dsp:txXfrm>
    </dsp:sp>
    <dsp:sp modelId="{7E427FA6-C560-4B53-9B06-DF1131D7E855}">
      <dsp:nvSpPr>
        <dsp:cNvPr id="0" name=""/>
        <dsp:cNvSpPr/>
      </dsp:nvSpPr>
      <dsp:spPr>
        <a:xfrm>
          <a:off x="0" y="1272"/>
          <a:ext cx="1255657" cy="793250"/>
        </a:xfrm>
        <a:prstGeom prst="round2SameRect">
          <a:avLst>
            <a:gd name="adj1" fmla="val 16670"/>
            <a:gd name="adj2" fmla="val 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Programmer</a:t>
          </a:r>
          <a:endParaRPr lang="en-CA" sz="1100" kern="1200" dirty="0"/>
        </a:p>
      </dsp:txBody>
      <dsp:txXfrm>
        <a:off x="38730" y="40002"/>
        <a:ext cx="1178197" cy="754520"/>
      </dsp:txXfrm>
    </dsp:sp>
    <dsp:sp modelId="{8EADA1D7-2D6E-45A1-9F6F-E4754269DED0}">
      <dsp:nvSpPr>
        <dsp:cNvPr id="0" name=""/>
        <dsp:cNvSpPr/>
      </dsp:nvSpPr>
      <dsp:spPr>
        <a:xfrm>
          <a:off x="0" y="794522"/>
          <a:ext cx="4829452" cy="15867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CA" sz="1400" kern="1200" dirty="0"/>
            <a:t>Graduated from University of Manitoba, Major in Computer Science </a:t>
          </a:r>
        </a:p>
      </dsp:txBody>
      <dsp:txXfrm>
        <a:off x="0" y="794522"/>
        <a:ext cx="4829452" cy="1586739"/>
      </dsp:txXfrm>
    </dsp:sp>
    <dsp:sp modelId="{96276770-E4AC-49F9-83F6-D8B9346C0C8B}">
      <dsp:nvSpPr>
        <dsp:cNvPr id="0" name=""/>
        <dsp:cNvSpPr/>
      </dsp:nvSpPr>
      <dsp:spPr>
        <a:xfrm>
          <a:off x="1255657" y="2420924"/>
          <a:ext cx="3573794" cy="7932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CA" sz="2400" kern="1200" dirty="0" err="1"/>
            <a:t>Jorion</a:t>
          </a:r>
          <a:r>
            <a:rPr lang="en-CA" sz="2400" kern="1200" dirty="0"/>
            <a:t> S.</a:t>
          </a:r>
        </a:p>
      </dsp:txBody>
      <dsp:txXfrm>
        <a:off x="1255657" y="2420924"/>
        <a:ext cx="3573794" cy="793250"/>
      </dsp:txXfrm>
    </dsp:sp>
    <dsp:sp modelId="{D81D55BE-7DAE-4E71-8FBC-817BF380D8A6}">
      <dsp:nvSpPr>
        <dsp:cNvPr id="0" name=""/>
        <dsp:cNvSpPr/>
      </dsp:nvSpPr>
      <dsp:spPr>
        <a:xfrm>
          <a:off x="0" y="2420924"/>
          <a:ext cx="1255657" cy="793250"/>
        </a:xfrm>
        <a:prstGeom prst="round2SameRect">
          <a:avLst>
            <a:gd name="adj1" fmla="val 16670"/>
            <a:gd name="adj2" fmla="val 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Senior Mechanic</a:t>
          </a:r>
        </a:p>
      </dsp:txBody>
      <dsp:txXfrm>
        <a:off x="38730" y="2459654"/>
        <a:ext cx="1178197" cy="754520"/>
      </dsp:txXfrm>
    </dsp:sp>
    <dsp:sp modelId="{4EE142ED-AF31-43B3-AD3C-AC71D6E163CD}">
      <dsp:nvSpPr>
        <dsp:cNvPr id="0" name=""/>
        <dsp:cNvSpPr/>
      </dsp:nvSpPr>
      <dsp:spPr>
        <a:xfrm>
          <a:off x="0" y="3214175"/>
          <a:ext cx="4829452" cy="15867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dirty="0"/>
            <a:t>Couple of years experience in machine and hardware maintenance, five years experience as production manager</a:t>
          </a:r>
          <a:endParaRPr lang="en-CA" sz="1400" kern="1200" dirty="0"/>
        </a:p>
      </dsp:txBody>
      <dsp:txXfrm>
        <a:off x="0" y="3214175"/>
        <a:ext cx="4829452" cy="15867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C4327-2DC1-4681-A9A1-D5B1B10BD321}">
      <dsp:nvSpPr>
        <dsp:cNvPr id="0" name=""/>
        <dsp:cNvSpPr/>
      </dsp:nvSpPr>
      <dsp:spPr>
        <a:xfrm>
          <a:off x="0" y="3214175"/>
          <a:ext cx="4829452" cy="0"/>
        </a:xfrm>
        <a:prstGeom prst="line">
          <a:avLst/>
        </a:pr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B836A8E-FF0E-4DB1-9D60-AB732B0317F3}">
      <dsp:nvSpPr>
        <dsp:cNvPr id="0" name=""/>
        <dsp:cNvSpPr/>
      </dsp:nvSpPr>
      <dsp:spPr>
        <a:xfrm>
          <a:off x="0" y="794522"/>
          <a:ext cx="4829452" cy="0"/>
        </a:xfrm>
        <a:prstGeom prst="line">
          <a:avLst/>
        </a:pr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98E930-9ADA-4048-927B-CE8D9DB45BCB}">
      <dsp:nvSpPr>
        <dsp:cNvPr id="0" name=""/>
        <dsp:cNvSpPr/>
      </dsp:nvSpPr>
      <dsp:spPr>
        <a:xfrm>
          <a:off x="1255657" y="1272"/>
          <a:ext cx="3573794" cy="7932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CA" sz="2400" kern="1200" dirty="0"/>
            <a:t>W.</a:t>
          </a:r>
        </a:p>
      </dsp:txBody>
      <dsp:txXfrm>
        <a:off x="1255657" y="1272"/>
        <a:ext cx="3573794" cy="793250"/>
      </dsp:txXfrm>
    </dsp:sp>
    <dsp:sp modelId="{7E427FA6-C560-4B53-9B06-DF1131D7E855}">
      <dsp:nvSpPr>
        <dsp:cNvPr id="0" name=""/>
        <dsp:cNvSpPr/>
      </dsp:nvSpPr>
      <dsp:spPr>
        <a:xfrm>
          <a:off x="0" y="1272"/>
          <a:ext cx="1255657" cy="793250"/>
        </a:xfrm>
        <a:prstGeom prst="round2SameRect">
          <a:avLst>
            <a:gd name="adj1" fmla="val 16670"/>
            <a:gd name="adj2" fmla="val 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Marketing</a:t>
          </a:r>
          <a:endParaRPr lang="en-CA" sz="1800" kern="1200" dirty="0"/>
        </a:p>
      </dsp:txBody>
      <dsp:txXfrm>
        <a:off x="38730" y="40002"/>
        <a:ext cx="1178197" cy="754520"/>
      </dsp:txXfrm>
    </dsp:sp>
    <dsp:sp modelId="{146A4FF9-96CC-49E2-932C-16080E6A010D}">
      <dsp:nvSpPr>
        <dsp:cNvPr id="0" name=""/>
        <dsp:cNvSpPr/>
      </dsp:nvSpPr>
      <dsp:spPr>
        <a:xfrm>
          <a:off x="0" y="794522"/>
          <a:ext cx="4829452" cy="15867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CA" sz="1400" kern="1200" dirty="0"/>
            <a:t>MBA, graduated from University of Manitoba , major in Marketing and Supply chain </a:t>
          </a:r>
        </a:p>
      </dsp:txBody>
      <dsp:txXfrm>
        <a:off x="0" y="794522"/>
        <a:ext cx="4829452" cy="1586739"/>
      </dsp:txXfrm>
    </dsp:sp>
    <dsp:sp modelId="{98A4DEE5-FF56-4CFE-BF70-79B1E38D5580}">
      <dsp:nvSpPr>
        <dsp:cNvPr id="0" name=""/>
        <dsp:cNvSpPr/>
      </dsp:nvSpPr>
      <dsp:spPr>
        <a:xfrm>
          <a:off x="1255657" y="2420924"/>
          <a:ext cx="3573794" cy="7932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CA" sz="2400" kern="1200" dirty="0"/>
            <a:t>Niki L.</a:t>
          </a:r>
        </a:p>
      </dsp:txBody>
      <dsp:txXfrm>
        <a:off x="1255657" y="2420924"/>
        <a:ext cx="3573794" cy="793250"/>
      </dsp:txXfrm>
    </dsp:sp>
    <dsp:sp modelId="{F69C22D9-F760-437C-A1F6-6C182169A6F5}">
      <dsp:nvSpPr>
        <dsp:cNvPr id="0" name=""/>
        <dsp:cNvSpPr/>
      </dsp:nvSpPr>
      <dsp:spPr>
        <a:xfrm>
          <a:off x="0" y="2420924"/>
          <a:ext cx="1255657" cy="793250"/>
        </a:xfrm>
        <a:prstGeom prst="round2SameRect">
          <a:avLst>
            <a:gd name="adj1" fmla="val 16670"/>
            <a:gd name="adj2" fmla="val 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Accounting</a:t>
          </a:r>
          <a:endParaRPr lang="en-CA" sz="1900" kern="1200" dirty="0"/>
        </a:p>
      </dsp:txBody>
      <dsp:txXfrm>
        <a:off x="38730" y="2459654"/>
        <a:ext cx="1178197" cy="754520"/>
      </dsp:txXfrm>
    </dsp:sp>
    <dsp:sp modelId="{C1CD40A2-B9B8-4D57-B353-EA9B61A0FF34}">
      <dsp:nvSpPr>
        <dsp:cNvPr id="0" name=""/>
        <dsp:cNvSpPr/>
      </dsp:nvSpPr>
      <dsp:spPr>
        <a:xfrm>
          <a:off x="0" y="3214175"/>
          <a:ext cx="4829452" cy="15867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CA" sz="1400" kern="1200" dirty="0"/>
            <a:t>Graduated from University of Manitoba, Accounting &amp; Finance Majors, </a:t>
          </a:r>
          <a:r>
            <a:rPr lang="en-US" sz="1400" kern="1200" dirty="0"/>
            <a:t>degree of Bachelor of Commerce-</a:t>
          </a:r>
          <a:r>
            <a:rPr lang="en-US" sz="1400" kern="1200" dirty="0" err="1"/>
            <a:t>Honours</a:t>
          </a:r>
          <a:endParaRPr lang="en-CA" sz="1400" kern="1200" dirty="0"/>
        </a:p>
        <a:p>
          <a:pPr marL="114300" lvl="1" indent="-114300" algn="l" defTabSz="622300">
            <a:lnSpc>
              <a:spcPct val="90000"/>
            </a:lnSpc>
            <a:spcBef>
              <a:spcPct val="0"/>
            </a:spcBef>
            <a:spcAft>
              <a:spcPct val="15000"/>
            </a:spcAft>
            <a:buChar char="•"/>
          </a:pPr>
          <a:r>
            <a:rPr lang="en-CA" sz="1400" kern="1200" dirty="0"/>
            <a:t>Accountant at a local accounting firm</a:t>
          </a:r>
        </a:p>
      </dsp:txBody>
      <dsp:txXfrm>
        <a:off x="0" y="3214175"/>
        <a:ext cx="4829452" cy="1586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BB909-260E-4DCD-BFB9-49E9EE033787}">
      <dsp:nvSpPr>
        <dsp:cNvPr id="0" name=""/>
        <dsp:cNvSpPr/>
      </dsp:nvSpPr>
      <dsp:spPr>
        <a:xfrm>
          <a:off x="218942" y="0"/>
          <a:ext cx="4486275" cy="448627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CA" altLang="zh-CN" sz="6500" kern="1200" dirty="0"/>
            <a:t>Efficiency Problem </a:t>
          </a:r>
          <a:endParaRPr lang="en-CA" sz="6500" kern="1200" dirty="0"/>
        </a:p>
      </dsp:txBody>
      <dsp:txXfrm>
        <a:off x="875942" y="657000"/>
        <a:ext cx="3172275" cy="3172275"/>
      </dsp:txXfrm>
    </dsp:sp>
    <dsp:sp modelId="{AD34580F-CCD5-41D8-BCA3-5AA91354B346}">
      <dsp:nvSpPr>
        <dsp:cNvPr id="0" name=""/>
        <dsp:cNvSpPr/>
      </dsp:nvSpPr>
      <dsp:spPr>
        <a:xfrm rot="18497940">
          <a:off x="4488646" y="1309466"/>
          <a:ext cx="1907826" cy="0"/>
        </a:xfrm>
        <a:custGeom>
          <a:avLst/>
          <a:gdLst/>
          <a:ahLst/>
          <a:cxnLst/>
          <a:rect l="0" t="0" r="0" b="0"/>
          <a:pathLst>
            <a:path>
              <a:moveTo>
                <a:pt x="0" y="0"/>
              </a:moveTo>
              <a:lnTo>
                <a:pt x="1907826"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263F8F-DFDB-4F16-8A92-0F8ED27A706B}">
      <dsp:nvSpPr>
        <dsp:cNvPr id="0" name=""/>
        <dsp:cNvSpPr/>
      </dsp:nvSpPr>
      <dsp:spPr>
        <a:xfrm>
          <a:off x="6033762" y="560847"/>
          <a:ext cx="575141"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D564C2-9866-435C-96B1-72405CBA71E2}">
      <dsp:nvSpPr>
        <dsp:cNvPr id="0" name=""/>
        <dsp:cNvSpPr/>
      </dsp:nvSpPr>
      <dsp:spPr>
        <a:xfrm>
          <a:off x="6608904" y="84"/>
          <a:ext cx="4078278" cy="112152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CA" altLang="zh-CN" sz="1800" kern="1200" dirty="0"/>
            <a:t>Less Convenient</a:t>
          </a:r>
          <a:endParaRPr lang="en-CA" sz="1800" kern="1200" dirty="0"/>
        </a:p>
        <a:p>
          <a:pPr marL="114300" lvl="1" indent="-114300" algn="l" defTabSz="622300">
            <a:lnSpc>
              <a:spcPct val="90000"/>
            </a:lnSpc>
            <a:spcBef>
              <a:spcPct val="0"/>
            </a:spcBef>
            <a:spcAft>
              <a:spcPct val="15000"/>
            </a:spcAft>
            <a:buFont typeface="Wingdings" panose="05000000000000000000" pitchFamily="2" charset="2"/>
            <a:buChar char="v"/>
          </a:pPr>
          <a:r>
            <a:rPr lang="en-CA" altLang="zh-CN" sz="1400" kern="1200" dirty="0"/>
            <a:t>Line up for more than 10 to 30 minutes during peak hours (Universities)</a:t>
          </a:r>
          <a:endParaRPr lang="en-CA" sz="1400" kern="1200" dirty="0"/>
        </a:p>
      </dsp:txBody>
      <dsp:txXfrm>
        <a:off x="6608904" y="84"/>
        <a:ext cx="4078278" cy="1121526"/>
      </dsp:txXfrm>
    </dsp:sp>
    <dsp:sp modelId="{85239683-6C8F-40AD-9604-D52DF483441A}">
      <dsp:nvSpPr>
        <dsp:cNvPr id="0" name=""/>
        <dsp:cNvSpPr/>
      </dsp:nvSpPr>
      <dsp:spPr>
        <a:xfrm rot="20226958">
          <a:off x="4800850" y="1931913"/>
          <a:ext cx="1283418" cy="0"/>
        </a:xfrm>
        <a:custGeom>
          <a:avLst/>
          <a:gdLst/>
          <a:ahLst/>
          <a:cxnLst/>
          <a:rect l="0" t="0" r="0" b="0"/>
          <a:pathLst>
            <a:path>
              <a:moveTo>
                <a:pt x="0" y="0"/>
              </a:moveTo>
              <a:lnTo>
                <a:pt x="1283418"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FE166-3CA1-4F58-980D-90A93C4584EE}">
      <dsp:nvSpPr>
        <dsp:cNvPr id="0" name=""/>
        <dsp:cNvSpPr/>
      </dsp:nvSpPr>
      <dsp:spPr>
        <a:xfrm>
          <a:off x="6033762" y="1682374"/>
          <a:ext cx="575141"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0EC1AD-77F5-4F92-BCF9-343129BCA66A}">
      <dsp:nvSpPr>
        <dsp:cNvPr id="0" name=""/>
        <dsp:cNvSpPr/>
      </dsp:nvSpPr>
      <dsp:spPr>
        <a:xfrm>
          <a:off x="6608904" y="1121610"/>
          <a:ext cx="4078278" cy="112152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CA" sz="1800" kern="1200" dirty="0"/>
            <a:t>Lost Revenue</a:t>
          </a:r>
        </a:p>
        <a:p>
          <a:pPr marL="114300" lvl="1" indent="-114300" algn="l" defTabSz="622300">
            <a:lnSpc>
              <a:spcPct val="90000"/>
            </a:lnSpc>
            <a:spcBef>
              <a:spcPct val="0"/>
            </a:spcBef>
            <a:spcAft>
              <a:spcPct val="15000"/>
            </a:spcAft>
            <a:buFont typeface="Wingdings" panose="05000000000000000000" pitchFamily="2" charset="2"/>
            <a:buChar char="v"/>
          </a:pPr>
          <a:r>
            <a:rPr lang="en-CA" sz="1400" kern="1200" dirty="0"/>
            <a:t>Customers who are unwilling to wait long periods of time will go to another coffee store</a:t>
          </a:r>
        </a:p>
      </dsp:txBody>
      <dsp:txXfrm>
        <a:off x="6608904" y="1121610"/>
        <a:ext cx="4078278" cy="1121526"/>
      </dsp:txXfrm>
    </dsp:sp>
    <dsp:sp modelId="{366C935C-DBF4-4FF9-868F-1165027B0CB1}">
      <dsp:nvSpPr>
        <dsp:cNvPr id="0" name=""/>
        <dsp:cNvSpPr/>
      </dsp:nvSpPr>
      <dsp:spPr>
        <a:xfrm rot="1373042">
          <a:off x="4800850" y="2554361"/>
          <a:ext cx="1283418" cy="0"/>
        </a:xfrm>
        <a:custGeom>
          <a:avLst/>
          <a:gdLst/>
          <a:ahLst/>
          <a:cxnLst/>
          <a:rect l="0" t="0" r="0" b="0"/>
          <a:pathLst>
            <a:path>
              <a:moveTo>
                <a:pt x="0" y="0"/>
              </a:moveTo>
              <a:lnTo>
                <a:pt x="1283418"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E7D6C3-5A14-42C6-9F61-3B750DB1009E}">
      <dsp:nvSpPr>
        <dsp:cNvPr id="0" name=""/>
        <dsp:cNvSpPr/>
      </dsp:nvSpPr>
      <dsp:spPr>
        <a:xfrm>
          <a:off x="6033762" y="2803900"/>
          <a:ext cx="575141"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E8C500-A844-4D1F-9185-9B556D1855AD}">
      <dsp:nvSpPr>
        <dsp:cNvPr id="0" name=""/>
        <dsp:cNvSpPr/>
      </dsp:nvSpPr>
      <dsp:spPr>
        <a:xfrm>
          <a:off x="6608904" y="2243137"/>
          <a:ext cx="4078278" cy="112152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CA" altLang="zh-CN" sz="1800" kern="1200" dirty="0"/>
            <a:t>Lower Quality </a:t>
          </a:r>
          <a:endParaRPr lang="en-CA" sz="1800" kern="1200" dirty="0"/>
        </a:p>
        <a:p>
          <a:pPr marL="114300" lvl="1" indent="-114300" algn="l" defTabSz="622300">
            <a:lnSpc>
              <a:spcPct val="90000"/>
            </a:lnSpc>
            <a:spcBef>
              <a:spcPct val="0"/>
            </a:spcBef>
            <a:spcAft>
              <a:spcPct val="15000"/>
            </a:spcAft>
            <a:buFont typeface="Wingdings" panose="05000000000000000000" pitchFamily="2" charset="2"/>
            <a:buChar char="v"/>
          </a:pPr>
          <a:r>
            <a:rPr lang="en-CA" altLang="zh-CN" sz="1400" kern="1200" dirty="0"/>
            <a:t>Hard to maintain high quality coffee under rush hour pressure </a:t>
          </a:r>
          <a:endParaRPr lang="en-CA" sz="1400" kern="1200" dirty="0"/>
        </a:p>
      </dsp:txBody>
      <dsp:txXfrm>
        <a:off x="6608904" y="2243137"/>
        <a:ext cx="4078278" cy="1121526"/>
      </dsp:txXfrm>
    </dsp:sp>
    <dsp:sp modelId="{79E2921F-2D20-4284-9DD8-88D88C441C49}">
      <dsp:nvSpPr>
        <dsp:cNvPr id="0" name=""/>
        <dsp:cNvSpPr/>
      </dsp:nvSpPr>
      <dsp:spPr>
        <a:xfrm rot="3102060">
          <a:off x="4488646" y="3176808"/>
          <a:ext cx="1907826" cy="0"/>
        </a:xfrm>
        <a:custGeom>
          <a:avLst/>
          <a:gdLst/>
          <a:ahLst/>
          <a:cxnLst/>
          <a:rect l="0" t="0" r="0" b="0"/>
          <a:pathLst>
            <a:path>
              <a:moveTo>
                <a:pt x="0" y="0"/>
              </a:moveTo>
              <a:lnTo>
                <a:pt x="1907826"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4A2655-7CC1-4B16-811B-A851BE9888DF}">
      <dsp:nvSpPr>
        <dsp:cNvPr id="0" name=""/>
        <dsp:cNvSpPr/>
      </dsp:nvSpPr>
      <dsp:spPr>
        <a:xfrm>
          <a:off x="6033762" y="3925427"/>
          <a:ext cx="575141"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B75056-6CA7-496C-B427-AA9D0144A1A9}">
      <dsp:nvSpPr>
        <dsp:cNvPr id="0" name=""/>
        <dsp:cNvSpPr/>
      </dsp:nvSpPr>
      <dsp:spPr>
        <a:xfrm>
          <a:off x="6608904" y="3364664"/>
          <a:ext cx="4078278" cy="112152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CA" altLang="zh-CN" sz="1800" kern="1200"/>
            <a:t>High Labor Cost</a:t>
          </a:r>
          <a:endParaRPr lang="en-CA" sz="1800" kern="1200"/>
        </a:p>
        <a:p>
          <a:pPr marL="114300" lvl="1" indent="-114300" algn="l" defTabSz="622300">
            <a:lnSpc>
              <a:spcPct val="90000"/>
            </a:lnSpc>
            <a:spcBef>
              <a:spcPct val="0"/>
            </a:spcBef>
            <a:spcAft>
              <a:spcPct val="15000"/>
            </a:spcAft>
            <a:buFont typeface="Wingdings" panose="05000000000000000000" pitchFamily="2" charset="2"/>
            <a:buChar char="v"/>
          </a:pPr>
          <a:r>
            <a:rPr lang="en-CA" sz="1400" kern="1200" dirty="0"/>
            <a:t>Hire more staff is necessary to improve rush hour efficiency, but minimum wages are keep increasing </a:t>
          </a:r>
        </a:p>
      </dsp:txBody>
      <dsp:txXfrm>
        <a:off x="6608904" y="3364664"/>
        <a:ext cx="4078278" cy="112152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9EED4-0503-48B5-A0A7-F9D218A7F942}">
      <dsp:nvSpPr>
        <dsp:cNvPr id="0" name=""/>
        <dsp:cNvSpPr/>
      </dsp:nvSpPr>
      <dsp:spPr>
        <a:xfrm>
          <a:off x="0" y="3214175"/>
          <a:ext cx="4829452" cy="0"/>
        </a:xfrm>
        <a:prstGeom prst="line">
          <a:avLst/>
        </a:pr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B836A8E-FF0E-4DB1-9D60-AB732B0317F3}">
      <dsp:nvSpPr>
        <dsp:cNvPr id="0" name=""/>
        <dsp:cNvSpPr/>
      </dsp:nvSpPr>
      <dsp:spPr>
        <a:xfrm>
          <a:off x="0" y="794522"/>
          <a:ext cx="4829452" cy="0"/>
        </a:xfrm>
        <a:prstGeom prst="line">
          <a:avLst/>
        </a:prstGeom>
        <a:noFill/>
        <a:ln w="12700" cap="flat" cmpd="sng" algn="ctr">
          <a:solidFill>
            <a:schemeClr val="dk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498E930-9ADA-4048-927B-CE8D9DB45BCB}">
      <dsp:nvSpPr>
        <dsp:cNvPr id="0" name=""/>
        <dsp:cNvSpPr/>
      </dsp:nvSpPr>
      <dsp:spPr>
        <a:xfrm>
          <a:off x="1255657" y="1272"/>
          <a:ext cx="3573794" cy="7932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CA" sz="2400" kern="1200" dirty="0"/>
            <a:t>Tracy L.</a:t>
          </a:r>
        </a:p>
      </dsp:txBody>
      <dsp:txXfrm>
        <a:off x="1255657" y="1272"/>
        <a:ext cx="3573794" cy="793250"/>
      </dsp:txXfrm>
    </dsp:sp>
    <dsp:sp modelId="{7E427FA6-C560-4B53-9B06-DF1131D7E855}">
      <dsp:nvSpPr>
        <dsp:cNvPr id="0" name=""/>
        <dsp:cNvSpPr/>
      </dsp:nvSpPr>
      <dsp:spPr>
        <a:xfrm>
          <a:off x="0" y="0"/>
          <a:ext cx="1255657" cy="793250"/>
        </a:xfrm>
        <a:prstGeom prst="round2SameRect">
          <a:avLst>
            <a:gd name="adj1" fmla="val 16670"/>
            <a:gd name="adj2" fmla="val 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Finance</a:t>
          </a:r>
        </a:p>
      </dsp:txBody>
      <dsp:txXfrm>
        <a:off x="38730" y="38730"/>
        <a:ext cx="1178197" cy="754520"/>
      </dsp:txXfrm>
    </dsp:sp>
    <dsp:sp modelId="{58F58357-E023-41E9-AAB6-47A5C2F73517}">
      <dsp:nvSpPr>
        <dsp:cNvPr id="0" name=""/>
        <dsp:cNvSpPr/>
      </dsp:nvSpPr>
      <dsp:spPr>
        <a:xfrm>
          <a:off x="0" y="794522"/>
          <a:ext cx="4829452" cy="15867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CA" sz="1400" kern="1200" dirty="0"/>
            <a:t>The Chartered Professional Accountant (CPA)</a:t>
          </a:r>
        </a:p>
        <a:p>
          <a:pPr marL="114300" lvl="1" indent="-114300" algn="l" defTabSz="622300">
            <a:lnSpc>
              <a:spcPct val="90000"/>
            </a:lnSpc>
            <a:spcBef>
              <a:spcPct val="0"/>
            </a:spcBef>
            <a:spcAft>
              <a:spcPct val="15000"/>
            </a:spcAft>
            <a:buChar char="•"/>
          </a:pPr>
          <a:r>
            <a:rPr lang="en-CA" sz="1400" kern="1200" dirty="0"/>
            <a:t>The Chartered Financial Analyst (CFA) Level 1</a:t>
          </a:r>
        </a:p>
        <a:p>
          <a:pPr marL="114300" lvl="1" indent="-114300" algn="l" defTabSz="622300">
            <a:lnSpc>
              <a:spcPct val="90000"/>
            </a:lnSpc>
            <a:spcBef>
              <a:spcPct val="0"/>
            </a:spcBef>
            <a:spcAft>
              <a:spcPct val="15000"/>
            </a:spcAft>
            <a:buChar char="•"/>
          </a:pPr>
          <a:r>
            <a:rPr lang="en-CA" sz="1400" kern="1200" dirty="0"/>
            <a:t>4 years experience as Investment Reporting Analyst at Great-West Life</a:t>
          </a:r>
        </a:p>
      </dsp:txBody>
      <dsp:txXfrm>
        <a:off x="0" y="794522"/>
        <a:ext cx="4829452" cy="1586739"/>
      </dsp:txXfrm>
    </dsp:sp>
    <dsp:sp modelId="{C457E4BA-A936-4D59-9E97-6F1DFA39D6C5}">
      <dsp:nvSpPr>
        <dsp:cNvPr id="0" name=""/>
        <dsp:cNvSpPr/>
      </dsp:nvSpPr>
      <dsp:spPr>
        <a:xfrm>
          <a:off x="1255657" y="2420924"/>
          <a:ext cx="3573794" cy="7932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CA" sz="2400" b="0" kern="1200" dirty="0"/>
            <a:t> </a:t>
          </a:r>
          <a:r>
            <a:rPr lang="en-CA" sz="3200" b="0" kern="1200" dirty="0" err="1"/>
            <a:t>Yulin</a:t>
          </a:r>
          <a:r>
            <a:rPr lang="en-CA" sz="3200" b="0" kern="1200" dirty="0"/>
            <a:t> T.</a:t>
          </a:r>
          <a:endParaRPr lang="en-CA" sz="2400" b="0" kern="1200" dirty="0"/>
        </a:p>
      </dsp:txBody>
      <dsp:txXfrm>
        <a:off x="1255657" y="2420924"/>
        <a:ext cx="3573794" cy="793250"/>
      </dsp:txXfrm>
    </dsp:sp>
    <dsp:sp modelId="{7C3C93E6-13F7-4A1F-90F1-A778CE460F93}">
      <dsp:nvSpPr>
        <dsp:cNvPr id="0" name=""/>
        <dsp:cNvSpPr/>
      </dsp:nvSpPr>
      <dsp:spPr>
        <a:xfrm>
          <a:off x="0" y="2420924"/>
          <a:ext cx="1255657" cy="793250"/>
        </a:xfrm>
        <a:prstGeom prst="round2SameRect">
          <a:avLst>
            <a:gd name="adj1" fmla="val 16670"/>
            <a:gd name="adj2" fmla="val 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Senior Programmer</a:t>
          </a:r>
        </a:p>
      </dsp:txBody>
      <dsp:txXfrm>
        <a:off x="38730" y="2459654"/>
        <a:ext cx="1178197" cy="754520"/>
      </dsp:txXfrm>
    </dsp:sp>
    <dsp:sp modelId="{83BD2B5D-C44F-4675-B5F1-9950BF820CD6}">
      <dsp:nvSpPr>
        <dsp:cNvPr id="0" name=""/>
        <dsp:cNvSpPr/>
      </dsp:nvSpPr>
      <dsp:spPr>
        <a:xfrm>
          <a:off x="0" y="3214175"/>
          <a:ext cx="4829452" cy="15867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CA" sz="1400" kern="1200" dirty="0"/>
            <a:t>Graduated from University of Manitoba, Major in Computer Science </a:t>
          </a:r>
        </a:p>
        <a:p>
          <a:pPr marL="114300" lvl="1" indent="-114300" algn="l" defTabSz="622300">
            <a:lnSpc>
              <a:spcPct val="90000"/>
            </a:lnSpc>
            <a:spcBef>
              <a:spcPct val="0"/>
            </a:spcBef>
            <a:spcAft>
              <a:spcPct val="15000"/>
            </a:spcAft>
            <a:buChar char="•"/>
          </a:pPr>
          <a:r>
            <a:rPr lang="en-CA" sz="1400" kern="1200" dirty="0"/>
            <a:t>Five years experience as a senior program developer </a:t>
          </a:r>
          <a:r>
            <a:rPr lang="en-US" altLang="zh-CN" sz="1400" kern="1200" dirty="0"/>
            <a:t>in Bold, which is a tech company that specializes in eCommerce websites and app development</a:t>
          </a:r>
          <a:r>
            <a:rPr lang="en-CA" sz="1400" kern="1200" dirty="0"/>
            <a:t> </a:t>
          </a:r>
        </a:p>
      </dsp:txBody>
      <dsp:txXfrm>
        <a:off x="0" y="3214175"/>
        <a:ext cx="4829452" cy="158673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30D84-FC8A-4B89-B428-18D770F8F9A6}">
      <dsp:nvSpPr>
        <dsp:cNvPr id="0" name=""/>
        <dsp:cNvSpPr/>
      </dsp:nvSpPr>
      <dsp:spPr>
        <a:xfrm>
          <a:off x="1187665" y="0"/>
          <a:ext cx="9234811" cy="5771757"/>
        </a:xfrm>
        <a:prstGeom prst="swooshArrow">
          <a:avLst>
            <a:gd name="adj1" fmla="val 25000"/>
            <a:gd name="adj2" fmla="val 25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E27EB-B56F-4C8B-9F37-57BA271C00EE}">
      <dsp:nvSpPr>
        <dsp:cNvPr id="0" name=""/>
        <dsp:cNvSpPr/>
      </dsp:nvSpPr>
      <dsp:spPr>
        <a:xfrm>
          <a:off x="2097294" y="4291878"/>
          <a:ext cx="212400" cy="21240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82366B-DD8C-4B0F-B2BD-9EFDD0F2D94B}">
      <dsp:nvSpPr>
        <dsp:cNvPr id="0" name=""/>
        <dsp:cNvSpPr/>
      </dsp:nvSpPr>
      <dsp:spPr>
        <a:xfrm>
          <a:off x="2203495" y="4398078"/>
          <a:ext cx="1209760" cy="1373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47" tIns="0" rIns="0" bIns="0" numCol="1" spcCol="1270" anchor="t" anchorCtr="0">
          <a:noAutofit/>
        </a:bodyPr>
        <a:lstStyle/>
        <a:p>
          <a:pPr marL="0" lvl="0" indent="0" algn="l" defTabSz="577850">
            <a:lnSpc>
              <a:spcPct val="90000"/>
            </a:lnSpc>
            <a:spcBef>
              <a:spcPct val="0"/>
            </a:spcBef>
            <a:spcAft>
              <a:spcPct val="35000"/>
            </a:spcAft>
            <a:buNone/>
          </a:pPr>
          <a:r>
            <a:rPr lang="en-CA" sz="1300" kern="1200" dirty="0"/>
            <a:t>2018</a:t>
          </a:r>
        </a:p>
        <a:p>
          <a:pPr marL="57150" lvl="1" indent="-57150" algn="l" defTabSz="444500">
            <a:lnSpc>
              <a:spcPct val="90000"/>
            </a:lnSpc>
            <a:spcBef>
              <a:spcPct val="0"/>
            </a:spcBef>
            <a:spcAft>
              <a:spcPct val="15000"/>
            </a:spcAft>
            <a:buChar char="•"/>
          </a:pPr>
          <a:r>
            <a:rPr lang="en-CA" sz="1000" kern="1200" dirty="0"/>
            <a:t>Focus on R&amp;D</a:t>
          </a:r>
        </a:p>
        <a:p>
          <a:pPr marL="57150" lvl="1" indent="-57150" algn="l" defTabSz="444500">
            <a:lnSpc>
              <a:spcPct val="90000"/>
            </a:lnSpc>
            <a:spcBef>
              <a:spcPct val="0"/>
            </a:spcBef>
            <a:spcAft>
              <a:spcPct val="15000"/>
            </a:spcAft>
            <a:buChar char="•"/>
          </a:pPr>
          <a:r>
            <a:rPr lang="en-CA" sz="1000" kern="1200" dirty="0"/>
            <a:t>Testing Machine &amp; beans, other drinks ingredients</a:t>
          </a:r>
        </a:p>
        <a:p>
          <a:pPr marL="57150" lvl="1" indent="-57150" algn="l" defTabSz="444500">
            <a:lnSpc>
              <a:spcPct val="90000"/>
            </a:lnSpc>
            <a:spcBef>
              <a:spcPct val="0"/>
            </a:spcBef>
            <a:spcAft>
              <a:spcPct val="15000"/>
            </a:spcAft>
            <a:buChar char="•"/>
          </a:pPr>
          <a:r>
            <a:rPr lang="en-CA" sz="1000" kern="1200" dirty="0"/>
            <a:t>Marketing strategy </a:t>
          </a:r>
        </a:p>
        <a:p>
          <a:pPr marL="57150" lvl="1" indent="-57150" algn="l" defTabSz="444500">
            <a:lnSpc>
              <a:spcPct val="90000"/>
            </a:lnSpc>
            <a:spcBef>
              <a:spcPct val="0"/>
            </a:spcBef>
            <a:spcAft>
              <a:spcPct val="15000"/>
            </a:spcAft>
            <a:buChar char="•"/>
          </a:pPr>
          <a:r>
            <a:rPr lang="en-CA" sz="1000" kern="1200" dirty="0"/>
            <a:t>Company set up</a:t>
          </a:r>
        </a:p>
      </dsp:txBody>
      <dsp:txXfrm>
        <a:off x="2203495" y="4398078"/>
        <a:ext cx="1209760" cy="1373678"/>
      </dsp:txXfrm>
    </dsp:sp>
    <dsp:sp modelId="{FD6F5350-2602-4CD3-A7E3-3714E1F36239}">
      <dsp:nvSpPr>
        <dsp:cNvPr id="0" name=""/>
        <dsp:cNvSpPr/>
      </dsp:nvSpPr>
      <dsp:spPr>
        <a:xfrm>
          <a:off x="3247028" y="3187164"/>
          <a:ext cx="332453" cy="33245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934B2-E143-489F-9B98-0EA7C442F635}">
      <dsp:nvSpPr>
        <dsp:cNvPr id="0" name=""/>
        <dsp:cNvSpPr/>
      </dsp:nvSpPr>
      <dsp:spPr>
        <a:xfrm>
          <a:off x="3413255" y="3353390"/>
          <a:ext cx="1532978" cy="2418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60" tIns="0" rIns="0" bIns="0" numCol="1" spcCol="1270" anchor="t" anchorCtr="0">
          <a:noAutofit/>
        </a:bodyPr>
        <a:lstStyle/>
        <a:p>
          <a:pPr marL="0" lvl="0" indent="0" algn="l" defTabSz="577850">
            <a:lnSpc>
              <a:spcPct val="90000"/>
            </a:lnSpc>
            <a:spcBef>
              <a:spcPct val="0"/>
            </a:spcBef>
            <a:spcAft>
              <a:spcPct val="35000"/>
            </a:spcAft>
            <a:buNone/>
          </a:pPr>
          <a:r>
            <a:rPr lang="en-CA" sz="1300" kern="1200" dirty="0"/>
            <a:t>2019</a:t>
          </a:r>
        </a:p>
        <a:p>
          <a:pPr marL="57150" lvl="1" indent="-57150" algn="l" defTabSz="444500">
            <a:lnSpc>
              <a:spcPct val="90000"/>
            </a:lnSpc>
            <a:spcBef>
              <a:spcPct val="0"/>
            </a:spcBef>
            <a:spcAft>
              <a:spcPct val="15000"/>
            </a:spcAft>
            <a:buChar char="•"/>
          </a:pPr>
          <a:r>
            <a:rPr lang="en-CA" sz="1000" kern="1200" dirty="0"/>
            <a:t>First volume purchase (1 container) in Winnipeg</a:t>
          </a:r>
        </a:p>
        <a:p>
          <a:pPr marL="57150" lvl="1" indent="-57150" algn="l" defTabSz="444500">
            <a:lnSpc>
              <a:spcPct val="90000"/>
            </a:lnSpc>
            <a:spcBef>
              <a:spcPct val="0"/>
            </a:spcBef>
            <a:spcAft>
              <a:spcPct val="15000"/>
            </a:spcAft>
            <a:buChar char="•"/>
          </a:pPr>
          <a:r>
            <a:rPr lang="en-CA" sz="1000" kern="1200" dirty="0"/>
            <a:t>Product analysis</a:t>
          </a:r>
        </a:p>
        <a:p>
          <a:pPr marL="57150" lvl="1" indent="-57150" algn="l" defTabSz="444500">
            <a:lnSpc>
              <a:spcPct val="90000"/>
            </a:lnSpc>
            <a:spcBef>
              <a:spcPct val="0"/>
            </a:spcBef>
            <a:spcAft>
              <a:spcPct val="15000"/>
            </a:spcAft>
            <a:buChar char="•"/>
          </a:pPr>
          <a:r>
            <a:rPr lang="en-CA" sz="1000" kern="1200" dirty="0"/>
            <a:t>Collecting feedbacks</a:t>
          </a:r>
        </a:p>
        <a:p>
          <a:pPr marL="57150" lvl="1" indent="-57150" algn="l" defTabSz="444500">
            <a:lnSpc>
              <a:spcPct val="90000"/>
            </a:lnSpc>
            <a:spcBef>
              <a:spcPct val="0"/>
            </a:spcBef>
            <a:spcAft>
              <a:spcPct val="15000"/>
            </a:spcAft>
            <a:buChar char="•"/>
          </a:pPr>
          <a:r>
            <a:rPr lang="en-CA" sz="1000" kern="1200" dirty="0"/>
            <a:t>R&amp;D on robotic barista complete</a:t>
          </a:r>
        </a:p>
      </dsp:txBody>
      <dsp:txXfrm>
        <a:off x="3413255" y="3353390"/>
        <a:ext cx="1532978" cy="2418366"/>
      </dsp:txXfrm>
    </dsp:sp>
    <dsp:sp modelId="{84B7A607-18EA-42BA-8AC5-95DCC37039C7}">
      <dsp:nvSpPr>
        <dsp:cNvPr id="0" name=""/>
        <dsp:cNvSpPr/>
      </dsp:nvSpPr>
      <dsp:spPr>
        <a:xfrm>
          <a:off x="4724598" y="2306394"/>
          <a:ext cx="443270" cy="44327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E4BE78-C65C-464C-9802-269E0513F2AA}">
      <dsp:nvSpPr>
        <dsp:cNvPr id="0" name=""/>
        <dsp:cNvSpPr/>
      </dsp:nvSpPr>
      <dsp:spPr>
        <a:xfrm>
          <a:off x="4946234" y="2528029"/>
          <a:ext cx="1782318" cy="3243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880" tIns="0" rIns="0" bIns="0" numCol="1" spcCol="1270" anchor="t" anchorCtr="0">
          <a:noAutofit/>
        </a:bodyPr>
        <a:lstStyle/>
        <a:p>
          <a:pPr marL="0" lvl="0" indent="0" algn="l" defTabSz="577850">
            <a:lnSpc>
              <a:spcPct val="90000"/>
            </a:lnSpc>
            <a:spcBef>
              <a:spcPct val="0"/>
            </a:spcBef>
            <a:spcAft>
              <a:spcPct val="35000"/>
            </a:spcAft>
            <a:buNone/>
          </a:pPr>
          <a:r>
            <a:rPr lang="en-CA" sz="1300" kern="1200" dirty="0"/>
            <a:t>2020</a:t>
          </a:r>
        </a:p>
        <a:p>
          <a:pPr marL="57150" lvl="1" indent="-57150" algn="l" defTabSz="444500">
            <a:lnSpc>
              <a:spcPct val="90000"/>
            </a:lnSpc>
            <a:spcBef>
              <a:spcPct val="0"/>
            </a:spcBef>
            <a:spcAft>
              <a:spcPct val="15000"/>
            </a:spcAft>
            <a:buChar char="•"/>
          </a:pPr>
          <a:r>
            <a:rPr lang="en-CA" sz="1000" kern="1200" dirty="0"/>
            <a:t>New product design and volume purchase  for other main cities in Canada</a:t>
          </a:r>
        </a:p>
        <a:p>
          <a:pPr marL="57150" lvl="1" indent="-57150" algn="l" defTabSz="444500">
            <a:lnSpc>
              <a:spcPct val="90000"/>
            </a:lnSpc>
            <a:spcBef>
              <a:spcPct val="0"/>
            </a:spcBef>
            <a:spcAft>
              <a:spcPct val="15000"/>
            </a:spcAft>
            <a:buChar char="•"/>
          </a:pPr>
          <a:r>
            <a:rPr lang="en-CA" sz="1000" kern="1200" dirty="0"/>
            <a:t>1</a:t>
          </a:r>
          <a:r>
            <a:rPr lang="en-CA" sz="1000" kern="1200" baseline="30000" dirty="0"/>
            <a:t>st</a:t>
          </a:r>
          <a:r>
            <a:rPr lang="en-CA" sz="1000" kern="1200" dirty="0"/>
            <a:t> robotic barista set up</a:t>
          </a:r>
        </a:p>
      </dsp:txBody>
      <dsp:txXfrm>
        <a:off x="4946234" y="2528029"/>
        <a:ext cx="1782318" cy="3243727"/>
      </dsp:txXfrm>
    </dsp:sp>
    <dsp:sp modelId="{F8BB6EC3-5EEB-4FFB-89D8-BE93AC1E5B8B}">
      <dsp:nvSpPr>
        <dsp:cNvPr id="0" name=""/>
        <dsp:cNvSpPr/>
      </dsp:nvSpPr>
      <dsp:spPr>
        <a:xfrm>
          <a:off x="6442273" y="1618400"/>
          <a:ext cx="572558" cy="57255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ED579B-8FD5-4CF5-9D77-AAB9C4C0020F}">
      <dsp:nvSpPr>
        <dsp:cNvPr id="0" name=""/>
        <dsp:cNvSpPr/>
      </dsp:nvSpPr>
      <dsp:spPr>
        <a:xfrm>
          <a:off x="6728552" y="1904679"/>
          <a:ext cx="1846962" cy="3867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387" tIns="0" rIns="0" bIns="0" numCol="1" spcCol="1270" anchor="t" anchorCtr="0">
          <a:noAutofit/>
        </a:bodyPr>
        <a:lstStyle/>
        <a:p>
          <a:pPr marL="0" lvl="0" indent="0" algn="l" defTabSz="577850">
            <a:lnSpc>
              <a:spcPct val="90000"/>
            </a:lnSpc>
            <a:spcBef>
              <a:spcPct val="0"/>
            </a:spcBef>
            <a:spcAft>
              <a:spcPct val="35000"/>
            </a:spcAft>
            <a:buNone/>
          </a:pPr>
          <a:r>
            <a:rPr lang="en-CA" sz="1300" kern="1200" dirty="0"/>
            <a:t>2021</a:t>
          </a:r>
        </a:p>
        <a:p>
          <a:pPr marL="57150" lvl="1" indent="-57150" algn="l" defTabSz="444500">
            <a:lnSpc>
              <a:spcPct val="90000"/>
            </a:lnSpc>
            <a:spcBef>
              <a:spcPct val="0"/>
            </a:spcBef>
            <a:spcAft>
              <a:spcPct val="15000"/>
            </a:spcAft>
            <a:buChar char="•"/>
          </a:pPr>
          <a:r>
            <a:rPr lang="en-CA" sz="1000" kern="1200" dirty="0"/>
            <a:t>Expansion on other cities in Canada </a:t>
          </a:r>
        </a:p>
        <a:p>
          <a:pPr marL="57150" lvl="1" indent="-57150" algn="l" defTabSz="444500">
            <a:lnSpc>
              <a:spcPct val="90000"/>
            </a:lnSpc>
            <a:spcBef>
              <a:spcPct val="0"/>
            </a:spcBef>
            <a:spcAft>
              <a:spcPct val="15000"/>
            </a:spcAft>
            <a:buChar char="•"/>
          </a:pPr>
          <a:r>
            <a:rPr lang="en-CA" sz="1000" kern="1200" dirty="0"/>
            <a:t>R&amp;D on </a:t>
          </a:r>
          <a:r>
            <a:rPr lang="en-US" sz="1000" kern="1200" dirty="0"/>
            <a:t>Cashier-free coffee shop with Drive-thru</a:t>
          </a:r>
          <a:endParaRPr lang="en-CA" sz="1000" kern="1200" dirty="0"/>
        </a:p>
      </dsp:txBody>
      <dsp:txXfrm>
        <a:off x="6728552" y="1904679"/>
        <a:ext cx="1846962" cy="3867077"/>
      </dsp:txXfrm>
    </dsp:sp>
    <dsp:sp modelId="{F11E8AFF-1B61-4E9A-8CA6-CFD55409AE18}">
      <dsp:nvSpPr>
        <dsp:cNvPr id="0" name=""/>
        <dsp:cNvSpPr/>
      </dsp:nvSpPr>
      <dsp:spPr>
        <a:xfrm>
          <a:off x="8210739" y="1158968"/>
          <a:ext cx="729550" cy="72955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683DA0-F967-4499-858F-6B9434F1C920}">
      <dsp:nvSpPr>
        <dsp:cNvPr id="0" name=""/>
        <dsp:cNvSpPr/>
      </dsp:nvSpPr>
      <dsp:spPr>
        <a:xfrm>
          <a:off x="8575514" y="1523743"/>
          <a:ext cx="1846962" cy="4248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6573" tIns="0" rIns="0" bIns="0" numCol="1" spcCol="1270" anchor="t" anchorCtr="0">
          <a:noAutofit/>
        </a:bodyPr>
        <a:lstStyle/>
        <a:p>
          <a:pPr marL="0" lvl="0" indent="0" algn="l" defTabSz="577850">
            <a:lnSpc>
              <a:spcPct val="90000"/>
            </a:lnSpc>
            <a:spcBef>
              <a:spcPct val="0"/>
            </a:spcBef>
            <a:spcAft>
              <a:spcPct val="35000"/>
            </a:spcAft>
            <a:buNone/>
          </a:pPr>
          <a:r>
            <a:rPr lang="en-CA" sz="1300" kern="1200" dirty="0"/>
            <a:t>2022</a:t>
          </a:r>
        </a:p>
        <a:p>
          <a:pPr marL="57150" lvl="1" indent="-57150" algn="l" defTabSz="444500">
            <a:lnSpc>
              <a:spcPct val="90000"/>
            </a:lnSpc>
            <a:spcBef>
              <a:spcPct val="0"/>
            </a:spcBef>
            <a:spcAft>
              <a:spcPct val="15000"/>
            </a:spcAft>
            <a:buChar char="•"/>
          </a:pPr>
          <a:r>
            <a:rPr lang="en-CA" sz="1000" kern="1200"/>
            <a:t>1</a:t>
          </a:r>
          <a:r>
            <a:rPr lang="en-CA" sz="1000" kern="1200" baseline="30000"/>
            <a:t>st</a:t>
          </a:r>
          <a:r>
            <a:rPr lang="en-CA" sz="1000" kern="1200"/>
            <a:t> </a:t>
          </a:r>
          <a:r>
            <a:rPr lang="en-CA" altLang="zh-CN" sz="1000" kern="1200"/>
            <a:t>Cashier-free coffee shop with Drive-thru</a:t>
          </a:r>
          <a:endParaRPr lang="en-CA" sz="1000" kern="1200" dirty="0"/>
        </a:p>
      </dsp:txBody>
      <dsp:txXfrm>
        <a:off x="8575514" y="1523743"/>
        <a:ext cx="1846962" cy="42480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F3593-5B81-4DE6-9C78-3D5C36E72F27}">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2B1C93-D196-4C22-9782-523C80FFAFC8}">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52646A-5837-4038-9B58-7DBE2504E39E}">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baseline="0"/>
            <a:t>Coffee lover</a:t>
          </a:r>
          <a:endParaRPr lang="en-US" sz="2200" kern="1200"/>
        </a:p>
      </dsp:txBody>
      <dsp:txXfrm>
        <a:off x="1429899" y="2442"/>
        <a:ext cx="5083704" cy="1238008"/>
      </dsp:txXfrm>
    </dsp:sp>
    <dsp:sp modelId="{8D4AA37E-B726-4104-991C-DCE52DD717A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BFF36-4D3B-4F6E-A77A-F7DC057948FB}">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F6E03A-417E-419C-8787-9CBD71115CF3}">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baseline="0"/>
            <a:t>Students (70,000 at U of M, U of W, Red river college)</a:t>
          </a:r>
          <a:endParaRPr lang="en-US" sz="2200" kern="1200"/>
        </a:p>
      </dsp:txBody>
      <dsp:txXfrm>
        <a:off x="1429899" y="1549953"/>
        <a:ext cx="5083704" cy="1238008"/>
      </dsp:txXfrm>
    </dsp:sp>
    <dsp:sp modelId="{7EC16951-626A-46E4-87C5-E16A055C7494}">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B4DC4E-1C6E-45C6-A25C-872FDFAA1FF7}">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4253CC-3E46-4D7E-9178-5F5AC447935F}">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baseline="0"/>
            <a:t>workers(90,000 ~ 100,000)</a:t>
          </a:r>
          <a:endParaRPr lang="en-US" sz="2200" kern="1200"/>
        </a:p>
      </dsp:txBody>
      <dsp:txXfrm>
        <a:off x="1429899" y="3097464"/>
        <a:ext cx="5083704" cy="1238008"/>
      </dsp:txXfrm>
    </dsp:sp>
    <dsp:sp modelId="{B5BD83D8-0F56-4F92-AF17-0B42FC73E77C}">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F6217D-E935-41FD-BD50-637F6608F6A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FFDF8D-327B-47E5-88AF-898CFBACB35B}">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baseline="0"/>
            <a:t>Anyone who need Beverages</a:t>
          </a:r>
          <a:endParaRPr lang="en-US" sz="2200" kern="1200"/>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7581C-D1B3-4887-B076-DA2641BF4A42}">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5BAD5A-00A3-44B9-9BA9-DB46F17143D5}">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B66B1F-8361-4CD3-A608-AC5F3CD0CCA9}">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baseline="0"/>
            <a:t>Office workers and students need coffee to enhance mental performance and work efficiency</a:t>
          </a:r>
          <a:endParaRPr lang="en-US" sz="2000" kern="1200"/>
        </a:p>
      </dsp:txBody>
      <dsp:txXfrm>
        <a:off x="1429899" y="2442"/>
        <a:ext cx="5083704" cy="1238008"/>
      </dsp:txXfrm>
    </dsp:sp>
    <dsp:sp modelId="{A2EF0B8D-9F15-48D0-BB31-E8F69F3570E5}">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68099D-E295-4CE6-B95A-0912EC0E1EF1}">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7C9E8D-6D83-4BB0-B890-74611C7CE7FD}">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baseline="0"/>
            <a:t>Long line-up = time waste</a:t>
          </a:r>
          <a:endParaRPr lang="en-US" sz="2000" kern="1200"/>
        </a:p>
      </dsp:txBody>
      <dsp:txXfrm>
        <a:off x="1429899" y="1549953"/>
        <a:ext cx="5083704" cy="1238008"/>
      </dsp:txXfrm>
    </dsp:sp>
    <dsp:sp modelId="{473260FA-97F5-4AD3-9D12-998E6796EC0C}">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B50243-C8CC-4765-B4D6-417AAFD5774F}">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265DC1-0D06-4BF3-82E2-985623D76692}">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baseline="0" dirty="0"/>
            <a:t>Customers demand high-quality coffee during peak hours</a:t>
          </a:r>
          <a:endParaRPr lang="en-US" sz="2000" kern="1200" dirty="0"/>
        </a:p>
      </dsp:txBody>
      <dsp:txXfrm>
        <a:off x="1429899" y="3097464"/>
        <a:ext cx="5083704" cy="1238008"/>
      </dsp:txXfrm>
    </dsp:sp>
    <dsp:sp modelId="{A040652F-4913-4DAC-AD20-C186C306AD81}">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50EE2-7361-453E-BD74-B0D033F04D82}">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DC722B-DFB5-411D-94F3-B565B2FD669D}">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altLang="zh-CN" sz="2000" kern="1200" baseline="0" dirty="0"/>
            <a:t>Growing demand with Smart ordering technology (skip the dishes, McDonald’s App)</a:t>
          </a:r>
          <a:endParaRPr lang="en-US" sz="2000" kern="1200" dirty="0"/>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A5D52-993C-40BD-9B46-6C37E0B23A78}">
      <dsp:nvSpPr>
        <dsp:cNvPr id="0" name=""/>
        <dsp:cNvSpPr/>
      </dsp:nvSpPr>
      <dsp:spPr>
        <a:xfrm>
          <a:off x="0" y="384974"/>
          <a:ext cx="2236230" cy="16525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2">
          <a:scrgbClr r="0" g="0" b="0"/>
        </a:effectRef>
        <a:fontRef idx="minor"/>
      </dsp:style>
    </dsp:sp>
    <dsp:sp modelId="{AE1A3F83-49FA-40DC-A2FF-AC1C06B00D8A}">
      <dsp:nvSpPr>
        <dsp:cNvPr id="0" name=""/>
        <dsp:cNvSpPr/>
      </dsp:nvSpPr>
      <dsp:spPr>
        <a:xfrm>
          <a:off x="452004" y="1737899"/>
          <a:ext cx="1926964" cy="46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5000"/>
            </a:spcAft>
            <a:buNone/>
          </a:pPr>
          <a:r>
            <a:rPr lang="en-CA" altLang="zh-CN" sz="1000" kern="1200" dirty="0"/>
            <a:t>Small footprint, convenient to put it anywhere </a:t>
          </a:r>
          <a:endParaRPr lang="en-CA" sz="1000" kern="1200" dirty="0"/>
        </a:p>
      </dsp:txBody>
      <dsp:txXfrm>
        <a:off x="452004" y="1737899"/>
        <a:ext cx="1926964" cy="463081"/>
      </dsp:txXfrm>
    </dsp:sp>
    <dsp:sp modelId="{22540640-75C2-4CDF-AE9D-9458422285B6}">
      <dsp:nvSpPr>
        <dsp:cNvPr id="0" name=""/>
        <dsp:cNvSpPr/>
      </dsp:nvSpPr>
      <dsp:spPr>
        <a:xfrm>
          <a:off x="2616865" y="384974"/>
          <a:ext cx="2236230" cy="16525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4A25207-8507-4173-8232-3E3E6B16FBA3}">
      <dsp:nvSpPr>
        <dsp:cNvPr id="0" name=""/>
        <dsp:cNvSpPr/>
      </dsp:nvSpPr>
      <dsp:spPr>
        <a:xfrm>
          <a:off x="3068869" y="1737899"/>
          <a:ext cx="1926964" cy="46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5000"/>
            </a:spcAft>
            <a:buNone/>
          </a:pPr>
          <a:r>
            <a:rPr lang="en-CA" altLang="zh-CN" sz="1000" kern="1200" dirty="0"/>
            <a:t>Hydraulic System from Italy </a:t>
          </a:r>
          <a:r>
            <a:rPr lang="en-CA" altLang="zh-CN" sz="1000" kern="1200" dirty="0" err="1"/>
            <a:t>Componenti</a:t>
          </a:r>
          <a:endParaRPr lang="en-CA" sz="1000" kern="1200" dirty="0"/>
        </a:p>
      </dsp:txBody>
      <dsp:txXfrm>
        <a:off x="3068869" y="1737899"/>
        <a:ext cx="1926964" cy="463081"/>
      </dsp:txXfrm>
    </dsp:sp>
    <dsp:sp modelId="{634943DE-D149-46D0-9380-F06867DC1DB7}">
      <dsp:nvSpPr>
        <dsp:cNvPr id="0" name=""/>
        <dsp:cNvSpPr/>
      </dsp:nvSpPr>
      <dsp:spPr>
        <a:xfrm>
          <a:off x="5233730" y="384974"/>
          <a:ext cx="2236230" cy="16525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2">
          <a:scrgbClr r="0" g="0" b="0"/>
        </a:effectRef>
        <a:fontRef idx="minor"/>
      </dsp:style>
    </dsp:sp>
    <dsp:sp modelId="{8350441F-EBAC-44DD-A7D1-28B89A964E15}">
      <dsp:nvSpPr>
        <dsp:cNvPr id="0" name=""/>
        <dsp:cNvSpPr/>
      </dsp:nvSpPr>
      <dsp:spPr>
        <a:xfrm>
          <a:off x="5685734" y="1737899"/>
          <a:ext cx="1926964" cy="46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5000"/>
            </a:spcAft>
            <a:buNone/>
          </a:pPr>
          <a:r>
            <a:rPr lang="en-CA" altLang="zh-CN" sz="1000" kern="1200" dirty="0"/>
            <a:t>High-Pressure Espresso Coffee Brewer </a:t>
          </a:r>
          <a:r>
            <a:rPr lang="zh-CN" altLang="en-US" sz="1000" kern="1200" dirty="0"/>
            <a:t>（</a:t>
          </a:r>
          <a:r>
            <a:rPr lang="en-CA" altLang="zh-CN" sz="1000" kern="1200" dirty="0"/>
            <a:t>19 </a:t>
          </a:r>
          <a:r>
            <a:rPr lang="en-US" altLang="zh-CN" sz="1000" kern="1200" dirty="0"/>
            <a:t>Bar</a:t>
          </a:r>
          <a:r>
            <a:rPr lang="zh-CN" altLang="en-US" sz="1000" kern="1200" dirty="0"/>
            <a:t>）</a:t>
          </a:r>
          <a:endParaRPr lang="en-CA" sz="1000" kern="1200" dirty="0"/>
        </a:p>
      </dsp:txBody>
      <dsp:txXfrm>
        <a:off x="5685734" y="1737899"/>
        <a:ext cx="1926964" cy="463081"/>
      </dsp:txXfrm>
    </dsp:sp>
    <dsp:sp modelId="{6BA8462C-532D-47D8-AD92-DD9AAAE79711}">
      <dsp:nvSpPr>
        <dsp:cNvPr id="0" name=""/>
        <dsp:cNvSpPr/>
      </dsp:nvSpPr>
      <dsp:spPr>
        <a:xfrm>
          <a:off x="0" y="2438878"/>
          <a:ext cx="2236230" cy="1652565"/>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000" r="-3000"/>
          </a:stretch>
        </a:blipFill>
        <a:ln>
          <a:noFill/>
        </a:ln>
        <a:effectLst/>
      </dsp:spPr>
      <dsp:style>
        <a:lnRef idx="0">
          <a:scrgbClr r="0" g="0" b="0"/>
        </a:lnRef>
        <a:fillRef idx="1">
          <a:scrgbClr r="0" g="0" b="0"/>
        </a:fillRef>
        <a:effectRef idx="2">
          <a:scrgbClr r="0" g="0" b="0"/>
        </a:effectRef>
        <a:fontRef idx="minor"/>
      </dsp:style>
    </dsp:sp>
    <dsp:sp modelId="{F5201D3B-4C5D-4B49-B10D-BBF0228201F7}">
      <dsp:nvSpPr>
        <dsp:cNvPr id="0" name=""/>
        <dsp:cNvSpPr/>
      </dsp:nvSpPr>
      <dsp:spPr>
        <a:xfrm>
          <a:off x="452004" y="3791803"/>
          <a:ext cx="1926964" cy="46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5000"/>
            </a:spcAft>
            <a:buNone/>
          </a:pPr>
          <a:r>
            <a:rPr lang="en-US" altLang="zh-CN" sz="1000" kern="1200" dirty="0"/>
            <a:t>Italian high-quality</a:t>
          </a:r>
          <a:r>
            <a:rPr lang="en-CA" sz="1000" kern="1200" dirty="0"/>
            <a:t> coffee grinder</a:t>
          </a:r>
        </a:p>
      </dsp:txBody>
      <dsp:txXfrm>
        <a:off x="452004" y="3791803"/>
        <a:ext cx="1926964" cy="463081"/>
      </dsp:txXfrm>
    </dsp:sp>
    <dsp:sp modelId="{3DC82443-DBD3-4BCC-9B09-1E7E534591EA}">
      <dsp:nvSpPr>
        <dsp:cNvPr id="0" name=""/>
        <dsp:cNvSpPr/>
      </dsp:nvSpPr>
      <dsp:spPr>
        <a:xfrm>
          <a:off x="2616865" y="2438878"/>
          <a:ext cx="2236230" cy="1652565"/>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6000" r="-6000"/>
          </a:stretch>
        </a:blipFill>
        <a:ln>
          <a:noFill/>
        </a:ln>
        <a:effectLst/>
      </dsp:spPr>
      <dsp:style>
        <a:lnRef idx="0">
          <a:scrgbClr r="0" g="0" b="0"/>
        </a:lnRef>
        <a:fillRef idx="1">
          <a:scrgbClr r="0" g="0" b="0"/>
        </a:fillRef>
        <a:effectRef idx="2">
          <a:scrgbClr r="0" g="0" b="0"/>
        </a:effectRef>
        <a:fontRef idx="minor"/>
      </dsp:style>
    </dsp:sp>
    <dsp:sp modelId="{2FCEFD85-9E4A-4028-BD79-5A5D0BF25753}">
      <dsp:nvSpPr>
        <dsp:cNvPr id="0" name=""/>
        <dsp:cNvSpPr/>
      </dsp:nvSpPr>
      <dsp:spPr>
        <a:xfrm>
          <a:off x="3068869" y="3791803"/>
          <a:ext cx="1926964" cy="46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5000"/>
            </a:spcAft>
            <a:buNone/>
          </a:pPr>
          <a:r>
            <a:rPr lang="en-CA" sz="1000" kern="1200" dirty="0"/>
            <a:t>45 second bean to cup</a:t>
          </a:r>
        </a:p>
      </dsp:txBody>
      <dsp:txXfrm>
        <a:off x="3068869" y="3791803"/>
        <a:ext cx="1926964" cy="463081"/>
      </dsp:txXfrm>
    </dsp:sp>
    <dsp:sp modelId="{1060D7B9-C2DE-4426-AE18-3BC167EF7AC6}">
      <dsp:nvSpPr>
        <dsp:cNvPr id="0" name=""/>
        <dsp:cNvSpPr/>
      </dsp:nvSpPr>
      <dsp:spPr>
        <a:xfrm>
          <a:off x="5233730" y="2438878"/>
          <a:ext cx="2236230" cy="1652565"/>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4000" b="-4000"/>
          </a:stretch>
        </a:blipFill>
        <a:ln>
          <a:noFill/>
        </a:ln>
        <a:effectLst/>
      </dsp:spPr>
      <dsp:style>
        <a:lnRef idx="0">
          <a:scrgbClr r="0" g="0" b="0"/>
        </a:lnRef>
        <a:fillRef idx="1">
          <a:scrgbClr r="0" g="0" b="0"/>
        </a:fillRef>
        <a:effectRef idx="2">
          <a:scrgbClr r="0" g="0" b="0"/>
        </a:effectRef>
        <a:fontRef idx="minor"/>
      </dsp:style>
    </dsp:sp>
    <dsp:sp modelId="{8179B4BE-B71E-49DE-B77F-B98578521B8B}">
      <dsp:nvSpPr>
        <dsp:cNvPr id="0" name=""/>
        <dsp:cNvSpPr/>
      </dsp:nvSpPr>
      <dsp:spPr>
        <a:xfrm>
          <a:off x="5685734" y="3791803"/>
          <a:ext cx="1926964" cy="46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5000"/>
            </a:spcAft>
            <a:buNone/>
          </a:pPr>
          <a:r>
            <a:rPr lang="en-CA" sz="1000" kern="1200" dirty="0"/>
            <a:t>Self-cleaning system</a:t>
          </a:r>
        </a:p>
      </dsp:txBody>
      <dsp:txXfrm>
        <a:off x="5685734" y="3791803"/>
        <a:ext cx="1926964" cy="463081"/>
      </dsp:txXfrm>
    </dsp:sp>
    <dsp:sp modelId="{A9E01F44-3E02-4F24-BAFF-693806ED4A98}">
      <dsp:nvSpPr>
        <dsp:cNvPr id="0" name=""/>
        <dsp:cNvSpPr/>
      </dsp:nvSpPr>
      <dsp:spPr>
        <a:xfrm>
          <a:off x="0" y="4492781"/>
          <a:ext cx="2236230" cy="1652565"/>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3000" r="-13000"/>
          </a:stretch>
        </a:blipFill>
        <a:ln>
          <a:noFill/>
        </a:ln>
        <a:effectLst/>
      </dsp:spPr>
      <dsp:style>
        <a:lnRef idx="0">
          <a:scrgbClr r="0" g="0" b="0"/>
        </a:lnRef>
        <a:fillRef idx="1">
          <a:scrgbClr r="0" g="0" b="0"/>
        </a:fillRef>
        <a:effectRef idx="2">
          <a:scrgbClr r="0" g="0" b="0"/>
        </a:effectRef>
        <a:fontRef idx="minor"/>
      </dsp:style>
    </dsp:sp>
    <dsp:sp modelId="{24F2F199-8FD4-4DA1-92B1-8A7AA9A073E8}">
      <dsp:nvSpPr>
        <dsp:cNvPr id="0" name=""/>
        <dsp:cNvSpPr/>
      </dsp:nvSpPr>
      <dsp:spPr>
        <a:xfrm>
          <a:off x="452004" y="5845706"/>
          <a:ext cx="1926964" cy="46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5000"/>
            </a:spcAft>
            <a:buNone/>
          </a:pPr>
          <a:r>
            <a:rPr lang="en-CA" sz="1000" kern="1200" dirty="0"/>
            <a:t>more than 40 types of beverages </a:t>
          </a:r>
        </a:p>
      </dsp:txBody>
      <dsp:txXfrm>
        <a:off x="452004" y="5845706"/>
        <a:ext cx="1926964" cy="463081"/>
      </dsp:txXfrm>
    </dsp:sp>
    <dsp:sp modelId="{1C4F0C72-E4C0-4AD8-94C6-FDCE8B46CF73}">
      <dsp:nvSpPr>
        <dsp:cNvPr id="0" name=""/>
        <dsp:cNvSpPr/>
      </dsp:nvSpPr>
      <dsp:spPr>
        <a:xfrm>
          <a:off x="2616865" y="4492781"/>
          <a:ext cx="2236230" cy="1652565"/>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2">
          <a:scrgbClr r="0" g="0" b="0"/>
        </a:effectRef>
        <a:fontRef idx="minor"/>
      </dsp:style>
    </dsp:sp>
    <dsp:sp modelId="{98BD362F-B833-43AC-A442-8E7F00FA82E6}">
      <dsp:nvSpPr>
        <dsp:cNvPr id="0" name=""/>
        <dsp:cNvSpPr/>
      </dsp:nvSpPr>
      <dsp:spPr>
        <a:xfrm>
          <a:off x="3068869" y="5845706"/>
          <a:ext cx="1926964" cy="46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5000"/>
            </a:spcAft>
            <a:buNone/>
          </a:pPr>
          <a:r>
            <a:rPr lang="en-CA" altLang="zh-CN" sz="1000" kern="1200" dirty="0"/>
            <a:t>Increased revenue through ad placement during &amp; after point of purchase</a:t>
          </a:r>
          <a:endParaRPr lang="en-CA" sz="1000" kern="1200" dirty="0"/>
        </a:p>
      </dsp:txBody>
      <dsp:txXfrm>
        <a:off x="3068869" y="5845706"/>
        <a:ext cx="1926964" cy="463081"/>
      </dsp:txXfrm>
    </dsp:sp>
    <dsp:sp modelId="{1DC07963-D4C1-4A51-948B-0B85CE27478E}">
      <dsp:nvSpPr>
        <dsp:cNvPr id="0" name=""/>
        <dsp:cNvSpPr/>
      </dsp:nvSpPr>
      <dsp:spPr>
        <a:xfrm>
          <a:off x="5233730" y="4492781"/>
          <a:ext cx="2236230" cy="1652565"/>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23000" r="-23000"/>
          </a:stretch>
        </a:blipFill>
        <a:ln>
          <a:noFill/>
        </a:ln>
        <a:effectLst/>
      </dsp:spPr>
      <dsp:style>
        <a:lnRef idx="0">
          <a:scrgbClr r="0" g="0" b="0"/>
        </a:lnRef>
        <a:fillRef idx="1">
          <a:scrgbClr r="0" g="0" b="0"/>
        </a:fillRef>
        <a:effectRef idx="2">
          <a:scrgbClr r="0" g="0" b="0"/>
        </a:effectRef>
        <a:fontRef idx="minor"/>
      </dsp:style>
    </dsp:sp>
    <dsp:sp modelId="{2F7C05DD-CB42-4104-A262-D61AE808B9CC}">
      <dsp:nvSpPr>
        <dsp:cNvPr id="0" name=""/>
        <dsp:cNvSpPr/>
      </dsp:nvSpPr>
      <dsp:spPr>
        <a:xfrm>
          <a:off x="5685734" y="5845706"/>
          <a:ext cx="1926964" cy="46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5000"/>
            </a:spcAft>
            <a:buNone/>
          </a:pPr>
          <a:r>
            <a:rPr lang="en-CA" altLang="zh-CN" sz="1000" kern="1200" dirty="0"/>
            <a:t>Intelligent Coffee Machine Operation Management System</a:t>
          </a:r>
          <a:endParaRPr lang="en-CA" sz="1000" kern="1200" dirty="0"/>
        </a:p>
      </dsp:txBody>
      <dsp:txXfrm>
        <a:off x="5685734" y="5845706"/>
        <a:ext cx="1926964" cy="463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73756-C2D1-44BF-A720-036746377467}">
      <dsp:nvSpPr>
        <dsp:cNvPr id="0" name=""/>
        <dsp:cNvSpPr/>
      </dsp:nvSpPr>
      <dsp:spPr>
        <a:xfrm>
          <a:off x="0" y="50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D9DCB6F-CA0D-41D2-A9AB-946C114707E4}">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48C36DE-5932-4F47-AF8E-697D5145C289}">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CA" sz="1600" kern="1200"/>
            <a:t>No face to face communication with customers</a:t>
          </a:r>
          <a:endParaRPr lang="en-US" sz="1600" kern="1200"/>
        </a:p>
      </dsp:txBody>
      <dsp:txXfrm>
        <a:off x="799588" y="502"/>
        <a:ext cx="5714015" cy="692284"/>
      </dsp:txXfrm>
    </dsp:sp>
    <dsp:sp modelId="{8F56C516-A1FE-4FF4-A27D-769EC809DF70}">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417593-9723-4A80-99FB-7F6427867487}">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4BC44B6-E64A-459A-B25D-4982D31E8932}">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CA" sz="1600" kern="1200"/>
            <a:t>Avoids communication mistakes (failing to listen to the correct order)</a:t>
          </a:r>
          <a:endParaRPr lang="en-US" sz="1600" kern="1200"/>
        </a:p>
      </dsp:txBody>
      <dsp:txXfrm>
        <a:off x="799588" y="865858"/>
        <a:ext cx="5714015" cy="692284"/>
      </dsp:txXfrm>
    </dsp:sp>
    <dsp:sp modelId="{B3B01967-9766-450A-A2AC-BC4D202460EC}">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FCD6187-16C9-4F53-8320-189F145C02CD}">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B36778-8E60-480B-84E1-719724AA3BCD}">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CA" sz="1600" kern="1200"/>
            <a:t>Cashless payment method decreases the time for cashier to make change</a:t>
          </a:r>
          <a:endParaRPr lang="en-US" sz="1600" kern="1200"/>
        </a:p>
      </dsp:txBody>
      <dsp:txXfrm>
        <a:off x="799588" y="1731214"/>
        <a:ext cx="5714015" cy="692284"/>
      </dsp:txXfrm>
    </dsp:sp>
    <dsp:sp modelId="{66D9A07C-4DBB-4115-BE59-7B0476FF7ECF}">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21BDA14-4FB2-409B-ABEF-D6ACDC7227D5}">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8A652AC-143D-4A0F-96C2-712ED9E1C63A}">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CA" sz="1600" kern="1200"/>
            <a:t>Ordering from any place at any time</a:t>
          </a:r>
          <a:endParaRPr lang="en-US" sz="1600" kern="1200"/>
        </a:p>
      </dsp:txBody>
      <dsp:txXfrm>
        <a:off x="799588" y="2596570"/>
        <a:ext cx="5714015" cy="692284"/>
      </dsp:txXfrm>
    </dsp:sp>
    <dsp:sp modelId="{8A9149BF-222F-45F4-A0AA-F6F9DCC8A6C4}">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AC5B6F-2008-44B4-B15E-0836DE8AFB68}">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9F4FBEF-CBED-4172-8EF1-9A73D35E88A2}">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CA" sz="1600" kern="1200"/>
            <a:t>Multiple ways to pay</a:t>
          </a:r>
          <a:endParaRPr lang="en-US" sz="1600" kern="1200"/>
        </a:p>
      </dsp:txBody>
      <dsp:txXfrm>
        <a:off x="799588" y="3461926"/>
        <a:ext cx="5714015" cy="692284"/>
      </dsp:txXfrm>
    </dsp:sp>
    <dsp:sp modelId="{47755413-966D-4656-9ADC-7AEA958ED5F9}">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20BB5C3-EBD6-41D7-BFFD-2DF33BF2E0C9}">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9FD2729-B1E9-4102-A7E9-C062548A73AA}">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CA" sz="1600" kern="1200"/>
            <a:t>Consistency with taste and quality</a:t>
          </a:r>
          <a:endParaRPr lang="en-US" sz="1600" kern="1200"/>
        </a:p>
      </dsp:txBody>
      <dsp:txXfrm>
        <a:off x="799588" y="4327282"/>
        <a:ext cx="5714015" cy="692284"/>
      </dsp:txXfrm>
    </dsp:sp>
    <dsp:sp modelId="{B02CD341-2452-426B-AC76-373BB58D69EB}">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581ADBB-4F91-41DD-9C2F-1DD4B2FA05EB}">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395A111-7CCB-400B-BD5C-D43E7BA0157B}">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CA" sz="1600" kern="1200"/>
            <a:t>99.7% success rate</a:t>
          </a:r>
          <a:endParaRPr lang="en-US" sz="1600" kern="1200"/>
        </a:p>
      </dsp:txBody>
      <dsp:txXfrm>
        <a:off x="799588" y="5192638"/>
        <a:ext cx="5714015" cy="6922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4895-F3A2-490B-AF50-AB076BC3DD11}">
      <dsp:nvSpPr>
        <dsp:cNvPr id="0" name=""/>
        <dsp:cNvSpPr/>
      </dsp:nvSpPr>
      <dsp:spPr>
        <a:xfrm>
          <a:off x="2399" y="1475415"/>
          <a:ext cx="3807447" cy="2623331"/>
        </a:xfrm>
        <a:prstGeom prst="round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92231C-35DA-4B3C-811C-FE949B1B987B}">
      <dsp:nvSpPr>
        <dsp:cNvPr id="0" name=""/>
        <dsp:cNvSpPr/>
      </dsp:nvSpPr>
      <dsp:spPr>
        <a:xfrm>
          <a:off x="2399" y="4098746"/>
          <a:ext cx="3807447" cy="1412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l" defTabSz="1022350">
            <a:lnSpc>
              <a:spcPct val="90000"/>
            </a:lnSpc>
            <a:spcBef>
              <a:spcPct val="0"/>
            </a:spcBef>
            <a:spcAft>
              <a:spcPct val="35000"/>
            </a:spcAft>
            <a:buNone/>
          </a:pPr>
          <a:r>
            <a:rPr lang="en-CA" sz="23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Van </a:t>
          </a:r>
          <a:r>
            <a:rPr lang="en-CA" sz="2300" b="1" kern="1200"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Houtte</a:t>
          </a:r>
          <a:endParaRPr lang="en-CA" sz="23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171450" lvl="1" indent="-171450" algn="l" defTabSz="800100">
            <a:lnSpc>
              <a:spcPct val="90000"/>
            </a:lnSpc>
            <a:spcBef>
              <a:spcPct val="0"/>
            </a:spcBef>
            <a:spcAft>
              <a:spcPct val="15000"/>
            </a:spcAft>
            <a:buChar char="•"/>
          </a:pPr>
          <a:r>
            <a:rPr lang="en-CA" sz="18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Focus on coffee vending at business workplaces</a:t>
          </a:r>
        </a:p>
      </dsp:txBody>
      <dsp:txXfrm>
        <a:off x="2399" y="4098746"/>
        <a:ext cx="3807447" cy="1412563"/>
      </dsp:txXfrm>
    </dsp:sp>
    <dsp:sp modelId="{75180DB5-041A-44C0-AFF0-7F59BB2F3C53}">
      <dsp:nvSpPr>
        <dsp:cNvPr id="0" name=""/>
        <dsp:cNvSpPr/>
      </dsp:nvSpPr>
      <dsp:spPr>
        <a:xfrm>
          <a:off x="4190752" y="1475415"/>
          <a:ext cx="3807447" cy="2623331"/>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34441" r="3444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083F54-1294-4C3E-845D-605C25F68937}">
      <dsp:nvSpPr>
        <dsp:cNvPr id="0" name=""/>
        <dsp:cNvSpPr/>
      </dsp:nvSpPr>
      <dsp:spPr>
        <a:xfrm>
          <a:off x="4190752" y="4098746"/>
          <a:ext cx="3807447" cy="1412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l" defTabSz="1022350">
            <a:lnSpc>
              <a:spcPct val="90000"/>
            </a:lnSpc>
            <a:spcBef>
              <a:spcPct val="0"/>
            </a:spcBef>
            <a:spcAft>
              <a:spcPct val="35000"/>
            </a:spcAft>
            <a:buNone/>
          </a:pPr>
          <a:r>
            <a:rPr lang="en-CA" sz="23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Second Cup</a:t>
          </a:r>
        </a:p>
        <a:p>
          <a:pPr marL="171450" lvl="1" indent="-171450" algn="l" defTabSz="800100">
            <a:lnSpc>
              <a:spcPct val="90000"/>
            </a:lnSpc>
            <a:spcBef>
              <a:spcPct val="0"/>
            </a:spcBef>
            <a:spcAft>
              <a:spcPct val="15000"/>
            </a:spcAft>
            <a:buChar char="•"/>
          </a:pPr>
          <a:r>
            <a:rPr lang="en-CA" sz="18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Coffee vending is not the business they concentrated in Canada</a:t>
          </a:r>
        </a:p>
      </dsp:txBody>
      <dsp:txXfrm>
        <a:off x="4190752" y="4098746"/>
        <a:ext cx="3807447" cy="1412563"/>
      </dsp:txXfrm>
    </dsp:sp>
    <dsp:sp modelId="{74AB0B82-1343-432F-8EA5-22CD0F88F4FE}">
      <dsp:nvSpPr>
        <dsp:cNvPr id="0" name=""/>
        <dsp:cNvSpPr/>
      </dsp:nvSpPr>
      <dsp:spPr>
        <a:xfrm>
          <a:off x="8379104" y="1475415"/>
          <a:ext cx="3807447" cy="2623331"/>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30450" r="304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76B75-2262-4371-8EDB-230FDC5EA5D9}">
      <dsp:nvSpPr>
        <dsp:cNvPr id="0" name=""/>
        <dsp:cNvSpPr/>
      </dsp:nvSpPr>
      <dsp:spPr>
        <a:xfrm>
          <a:off x="8379104" y="4098746"/>
          <a:ext cx="3807447" cy="1412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l" defTabSz="1022350">
            <a:lnSpc>
              <a:spcPct val="90000"/>
            </a:lnSpc>
            <a:spcBef>
              <a:spcPct val="0"/>
            </a:spcBef>
            <a:spcAft>
              <a:spcPct val="35000"/>
            </a:spcAft>
            <a:buNone/>
          </a:pPr>
          <a:r>
            <a:rPr lang="en-CA" sz="23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Marley Coffee</a:t>
          </a:r>
        </a:p>
        <a:p>
          <a:pPr marL="171450" lvl="1" indent="-171450" algn="l" defTabSz="800100">
            <a:lnSpc>
              <a:spcPct val="90000"/>
            </a:lnSpc>
            <a:spcBef>
              <a:spcPct val="0"/>
            </a:spcBef>
            <a:spcAft>
              <a:spcPct val="15000"/>
            </a:spcAft>
            <a:buChar char="•"/>
          </a:pPr>
          <a:r>
            <a:rPr lang="en-CA" sz="18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Only located in a few locations such as casino </a:t>
          </a:r>
        </a:p>
      </dsp:txBody>
      <dsp:txXfrm>
        <a:off x="8379104" y="4098746"/>
        <a:ext cx="3807447" cy="14125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B4895-F3A2-490B-AF50-AB076BC3DD11}">
      <dsp:nvSpPr>
        <dsp:cNvPr id="0" name=""/>
        <dsp:cNvSpPr/>
      </dsp:nvSpPr>
      <dsp:spPr>
        <a:xfrm>
          <a:off x="2399" y="1475415"/>
          <a:ext cx="3807447" cy="2623331"/>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30918" r="3091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92231C-35DA-4B3C-811C-FE949B1B987B}">
      <dsp:nvSpPr>
        <dsp:cNvPr id="0" name=""/>
        <dsp:cNvSpPr/>
      </dsp:nvSpPr>
      <dsp:spPr>
        <a:xfrm>
          <a:off x="2399" y="4098746"/>
          <a:ext cx="3807447" cy="1412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l" defTabSz="977900">
            <a:lnSpc>
              <a:spcPct val="90000"/>
            </a:lnSpc>
            <a:spcBef>
              <a:spcPct val="0"/>
            </a:spcBef>
            <a:spcAft>
              <a:spcPct val="35000"/>
            </a:spcAft>
            <a:buNone/>
          </a:pPr>
          <a:r>
            <a:rPr lang="en-US" altLang="zh-CN" sz="22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Costa Express</a:t>
          </a:r>
          <a:endParaRPr lang="en-CA" sz="22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171450" lvl="1" indent="-171450" algn="l" defTabSz="755650">
            <a:lnSpc>
              <a:spcPct val="90000"/>
            </a:lnSpc>
            <a:spcBef>
              <a:spcPct val="0"/>
            </a:spcBef>
            <a:spcAft>
              <a:spcPct val="15000"/>
            </a:spcAft>
            <a:buChar char="•"/>
          </a:pPr>
          <a:r>
            <a:rPr lang="en-CA" sz="17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Partner with Shell in 2016</a:t>
          </a:r>
        </a:p>
        <a:p>
          <a:pPr marL="171450" lvl="1" indent="-171450" algn="l" defTabSz="755650">
            <a:lnSpc>
              <a:spcPct val="90000"/>
            </a:lnSpc>
            <a:spcBef>
              <a:spcPct val="0"/>
            </a:spcBef>
            <a:spcAft>
              <a:spcPct val="15000"/>
            </a:spcAft>
            <a:buChar char="•"/>
          </a:pPr>
          <a:r>
            <a:rPr lang="en-CA" sz="17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No longer in Canada</a:t>
          </a:r>
        </a:p>
      </dsp:txBody>
      <dsp:txXfrm>
        <a:off x="2399" y="4098746"/>
        <a:ext cx="3807447" cy="1412563"/>
      </dsp:txXfrm>
    </dsp:sp>
    <dsp:sp modelId="{75180DB5-041A-44C0-AFF0-7F59BB2F3C53}">
      <dsp:nvSpPr>
        <dsp:cNvPr id="0" name=""/>
        <dsp:cNvSpPr/>
      </dsp:nvSpPr>
      <dsp:spPr>
        <a:xfrm>
          <a:off x="4190752" y="1475415"/>
          <a:ext cx="3807447" cy="2623331"/>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4163" r="2416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083F54-1294-4C3E-845D-605C25F68937}">
      <dsp:nvSpPr>
        <dsp:cNvPr id="0" name=""/>
        <dsp:cNvSpPr/>
      </dsp:nvSpPr>
      <dsp:spPr>
        <a:xfrm>
          <a:off x="4190752" y="4098746"/>
          <a:ext cx="3807447" cy="1412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l" defTabSz="977900">
            <a:lnSpc>
              <a:spcPct val="90000"/>
            </a:lnSpc>
            <a:spcBef>
              <a:spcPct val="0"/>
            </a:spcBef>
            <a:spcAft>
              <a:spcPct val="35000"/>
            </a:spcAft>
            <a:buNone/>
          </a:pPr>
          <a:r>
            <a:rPr lang="en-CA" sz="22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Aramark</a:t>
          </a:r>
        </a:p>
        <a:p>
          <a:pPr marL="171450" lvl="1" indent="-171450" algn="l" defTabSz="755650">
            <a:lnSpc>
              <a:spcPct val="90000"/>
            </a:lnSpc>
            <a:spcBef>
              <a:spcPct val="0"/>
            </a:spcBef>
            <a:spcAft>
              <a:spcPct val="15000"/>
            </a:spcAft>
            <a:buChar char="•"/>
          </a:pPr>
          <a:r>
            <a:rPr lang="en-CA" sz="17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School</a:t>
          </a:r>
        </a:p>
        <a:p>
          <a:pPr marL="171450" lvl="1" indent="-171450" algn="l" defTabSz="755650">
            <a:lnSpc>
              <a:spcPct val="90000"/>
            </a:lnSpc>
            <a:spcBef>
              <a:spcPct val="0"/>
            </a:spcBef>
            <a:spcAft>
              <a:spcPct val="15000"/>
            </a:spcAft>
            <a:buChar char="•"/>
          </a:pPr>
          <a:r>
            <a:rPr lang="en-CA" sz="17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Old &amp; few users</a:t>
          </a:r>
        </a:p>
        <a:p>
          <a:pPr marL="171450" lvl="1" indent="-171450" algn="l" defTabSz="755650">
            <a:lnSpc>
              <a:spcPct val="90000"/>
            </a:lnSpc>
            <a:spcBef>
              <a:spcPct val="0"/>
            </a:spcBef>
            <a:spcAft>
              <a:spcPct val="15000"/>
            </a:spcAft>
            <a:buChar char="•"/>
          </a:pPr>
          <a:r>
            <a:rPr lang="en-CA" sz="17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Few kinds of drinks</a:t>
          </a:r>
        </a:p>
      </dsp:txBody>
      <dsp:txXfrm>
        <a:off x="4190752" y="4098746"/>
        <a:ext cx="3807447" cy="1412563"/>
      </dsp:txXfrm>
    </dsp:sp>
    <dsp:sp modelId="{74AB0B82-1343-432F-8EA5-22CD0F88F4FE}">
      <dsp:nvSpPr>
        <dsp:cNvPr id="0" name=""/>
        <dsp:cNvSpPr/>
      </dsp:nvSpPr>
      <dsp:spPr>
        <a:xfrm>
          <a:off x="8379104" y="1475415"/>
          <a:ext cx="3807447" cy="2623331"/>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30622" r="3062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76B75-2262-4371-8EDB-230FDC5EA5D9}">
      <dsp:nvSpPr>
        <dsp:cNvPr id="0" name=""/>
        <dsp:cNvSpPr/>
      </dsp:nvSpPr>
      <dsp:spPr>
        <a:xfrm>
          <a:off x="8379104" y="4098746"/>
          <a:ext cx="3807447" cy="1412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l" defTabSz="977900">
            <a:lnSpc>
              <a:spcPct val="90000"/>
            </a:lnSpc>
            <a:spcBef>
              <a:spcPct val="0"/>
            </a:spcBef>
            <a:spcAft>
              <a:spcPct val="35000"/>
            </a:spcAft>
            <a:buNone/>
          </a:pPr>
          <a:r>
            <a:rPr lang="en-CA" sz="22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Others</a:t>
          </a:r>
        </a:p>
        <a:p>
          <a:pPr marL="171450" lvl="1" indent="-171450" algn="l" defTabSz="755650">
            <a:lnSpc>
              <a:spcPct val="90000"/>
            </a:lnSpc>
            <a:spcBef>
              <a:spcPct val="0"/>
            </a:spcBef>
            <a:spcAft>
              <a:spcPct val="15000"/>
            </a:spcAft>
            <a:buChar char="•"/>
          </a:pPr>
          <a:r>
            <a:rPr lang="en-CA" sz="17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Factory</a:t>
          </a:r>
        </a:p>
        <a:p>
          <a:pPr marL="171450" lvl="1" indent="-171450" algn="l" defTabSz="755650">
            <a:lnSpc>
              <a:spcPct val="90000"/>
            </a:lnSpc>
            <a:spcBef>
              <a:spcPct val="0"/>
            </a:spcBef>
            <a:spcAft>
              <a:spcPct val="15000"/>
            </a:spcAft>
            <a:buChar char="•"/>
          </a:pPr>
          <a:r>
            <a:rPr lang="en-CA" sz="17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Old traditional coffee vending machine</a:t>
          </a:r>
        </a:p>
      </dsp:txBody>
      <dsp:txXfrm>
        <a:off x="8379104" y="4098746"/>
        <a:ext cx="3807447" cy="1412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C0799-5A62-4293-A4AD-A2B6582166F2}">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24DCCCE-817B-4BD5-AFBF-ECC7642E3040}">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790D670-6E59-4D20-BFA9-E1CE3C2F4757}">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CA" sz="1900" kern="1200"/>
            <a:t>Better Quality Coffee</a:t>
          </a:r>
          <a:endParaRPr lang="en-US" sz="1900" kern="1200"/>
        </a:p>
      </dsp:txBody>
      <dsp:txXfrm>
        <a:off x="937002" y="1903"/>
        <a:ext cx="5576601" cy="811257"/>
      </dsp:txXfrm>
    </dsp:sp>
    <dsp:sp modelId="{8DBBA721-1186-465E-B342-97A4352A9D5A}">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72581DB-0541-4F34-83A5-782A6DE839EF}">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8D45128-BD36-48DD-A6DB-3457AF4FC5E6}">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CA" sz="1900" kern="1200"/>
            <a:t>fresh milk instead of milk powder</a:t>
          </a:r>
          <a:endParaRPr lang="en-US" sz="1900" kern="1200"/>
        </a:p>
      </dsp:txBody>
      <dsp:txXfrm>
        <a:off x="937002" y="1015975"/>
        <a:ext cx="5576601" cy="811257"/>
      </dsp:txXfrm>
    </dsp:sp>
    <dsp:sp modelId="{466FD3A9-DF7A-4523-B2BE-D534C29F42C6}">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B967307-393F-4AA0-A2C8-92B71D888F2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FCAF0B0-3415-4139-AB59-21321357546F}">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CA" sz="1900" kern="1200"/>
            <a:t>Brews and grinds same taste as the traditional coffee shop</a:t>
          </a:r>
          <a:endParaRPr lang="en-US" sz="1900" kern="1200"/>
        </a:p>
      </dsp:txBody>
      <dsp:txXfrm>
        <a:off x="937002" y="2030048"/>
        <a:ext cx="5576601" cy="811257"/>
      </dsp:txXfrm>
    </dsp:sp>
    <dsp:sp modelId="{61F4BC73-9C23-4544-979C-037137648E10}">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7CF7837-1448-4034-9D06-74FC5D9DB104}">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5B84EA-E1CD-4A7B-805A-982863FFE315}">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CA" sz="1900" kern="1200"/>
            <a:t>100% Arabica Coffee Beans</a:t>
          </a:r>
          <a:endParaRPr lang="en-US" sz="1900" kern="1200"/>
        </a:p>
      </dsp:txBody>
      <dsp:txXfrm>
        <a:off x="937002" y="3044120"/>
        <a:ext cx="5576601" cy="811257"/>
      </dsp:txXfrm>
    </dsp:sp>
    <dsp:sp modelId="{224A01A4-7D43-48F9-AE05-FB9180BBCAF9}">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67A2338-24DC-47B1-AB6F-00965E3217C4}">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601A679-07E4-4CE9-95E2-7273FF4E9E33}">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CA" sz="1900" kern="1200"/>
            <a:t>Significant parts of machine are manufacturing and engineering from German and Italy</a:t>
          </a:r>
          <a:endParaRPr lang="en-US" sz="1900" kern="1200"/>
        </a:p>
      </dsp:txBody>
      <dsp:txXfrm>
        <a:off x="937002" y="4058192"/>
        <a:ext cx="5576601" cy="811257"/>
      </dsp:txXfrm>
    </dsp:sp>
    <dsp:sp modelId="{5B847931-3491-4BAE-B048-96B6F5213141}">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4336D64-76F2-4A44-AF7F-F3C65172FD56}">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8CC121E-4FE2-445E-9549-6DF2198AFD62}">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CA" sz="1900" kern="1200"/>
            <a:t>40 types + of hot and cold beverages</a:t>
          </a:r>
          <a:endParaRPr lang="en-US" sz="1900" kern="1200"/>
        </a:p>
      </dsp:txBody>
      <dsp:txXfrm>
        <a:off x="937002" y="5072264"/>
        <a:ext cx="5576601" cy="81125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C012-745D-44BC-946F-67C4677751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9AA536F-B8BB-44A0-ABB9-16EFAFDF7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AD26925-307B-4EA2-8F9F-5A8695859F55}"/>
              </a:ext>
            </a:extLst>
          </p:cNvPr>
          <p:cNvSpPr>
            <a:spLocks noGrp="1"/>
          </p:cNvSpPr>
          <p:nvPr>
            <p:ph type="dt" sz="half" idx="10"/>
          </p:nvPr>
        </p:nvSpPr>
        <p:spPr/>
        <p:txBody>
          <a:bodyPr/>
          <a:lstStyle/>
          <a:p>
            <a:fld id="{18F9BDBE-D62C-44CF-9990-B0239179C7F8}" type="datetimeFigureOut">
              <a:rPr lang="en-CA" smtClean="0"/>
              <a:t>2018-12-02</a:t>
            </a:fld>
            <a:endParaRPr lang="en-CA"/>
          </a:p>
        </p:txBody>
      </p:sp>
      <p:sp>
        <p:nvSpPr>
          <p:cNvPr id="5" name="Footer Placeholder 4">
            <a:extLst>
              <a:ext uri="{FF2B5EF4-FFF2-40B4-BE49-F238E27FC236}">
                <a16:creationId xmlns:a16="http://schemas.microsoft.com/office/drawing/2014/main" id="{E2841570-67E0-453A-99A2-3EC4F614FD6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27A93B-5921-4F33-93C3-FD05560CFC8F}"/>
              </a:ext>
            </a:extLst>
          </p:cNvPr>
          <p:cNvSpPr>
            <a:spLocks noGrp="1"/>
          </p:cNvSpPr>
          <p:nvPr>
            <p:ph type="sldNum" sz="quarter" idx="12"/>
          </p:nvPr>
        </p:nvSpPr>
        <p:spPr/>
        <p:txBody>
          <a:bodyPr/>
          <a:lstStyle/>
          <a:p>
            <a:fld id="{85E14D6D-3F20-468C-963F-BAEC49B6FCDD}" type="slidenum">
              <a:rPr lang="en-CA" smtClean="0"/>
              <a:t>‹#›</a:t>
            </a:fld>
            <a:endParaRPr lang="en-CA"/>
          </a:p>
        </p:txBody>
      </p:sp>
    </p:spTree>
    <p:extLst>
      <p:ext uri="{BB962C8B-B14F-4D97-AF65-F5344CB8AC3E}">
        <p14:creationId xmlns:p14="http://schemas.microsoft.com/office/powerpoint/2010/main" val="2492552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F5FD-28D7-406B-AD70-042B52572C4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2455016-6137-4D93-98A5-B7E450CC29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43FA90F-0B80-48B3-AE3C-C69727883730}"/>
              </a:ext>
            </a:extLst>
          </p:cNvPr>
          <p:cNvSpPr>
            <a:spLocks noGrp="1"/>
          </p:cNvSpPr>
          <p:nvPr>
            <p:ph type="dt" sz="half" idx="10"/>
          </p:nvPr>
        </p:nvSpPr>
        <p:spPr/>
        <p:txBody>
          <a:bodyPr/>
          <a:lstStyle/>
          <a:p>
            <a:fld id="{18F9BDBE-D62C-44CF-9990-B0239179C7F8}" type="datetimeFigureOut">
              <a:rPr lang="en-CA" smtClean="0"/>
              <a:t>2018-12-02</a:t>
            </a:fld>
            <a:endParaRPr lang="en-CA"/>
          </a:p>
        </p:txBody>
      </p:sp>
      <p:sp>
        <p:nvSpPr>
          <p:cNvPr id="5" name="Footer Placeholder 4">
            <a:extLst>
              <a:ext uri="{FF2B5EF4-FFF2-40B4-BE49-F238E27FC236}">
                <a16:creationId xmlns:a16="http://schemas.microsoft.com/office/drawing/2014/main" id="{0948C952-5B34-4E51-B211-A29FB376B0D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0D0ABD2-96B9-475C-A843-111386D4378C}"/>
              </a:ext>
            </a:extLst>
          </p:cNvPr>
          <p:cNvSpPr>
            <a:spLocks noGrp="1"/>
          </p:cNvSpPr>
          <p:nvPr>
            <p:ph type="sldNum" sz="quarter" idx="12"/>
          </p:nvPr>
        </p:nvSpPr>
        <p:spPr/>
        <p:txBody>
          <a:bodyPr/>
          <a:lstStyle/>
          <a:p>
            <a:fld id="{85E14D6D-3F20-468C-963F-BAEC49B6FCDD}" type="slidenum">
              <a:rPr lang="en-CA" smtClean="0"/>
              <a:t>‹#›</a:t>
            </a:fld>
            <a:endParaRPr lang="en-CA"/>
          </a:p>
        </p:txBody>
      </p:sp>
    </p:spTree>
    <p:extLst>
      <p:ext uri="{BB962C8B-B14F-4D97-AF65-F5344CB8AC3E}">
        <p14:creationId xmlns:p14="http://schemas.microsoft.com/office/powerpoint/2010/main" val="174822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5F22B4-B4EC-47E2-8A66-4BA664F526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AB73154-8664-4D29-911B-E92AD7BFEE3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28D5A3-8454-4E6B-A53E-26B0C657BFDA}"/>
              </a:ext>
            </a:extLst>
          </p:cNvPr>
          <p:cNvSpPr>
            <a:spLocks noGrp="1"/>
          </p:cNvSpPr>
          <p:nvPr>
            <p:ph type="dt" sz="half" idx="10"/>
          </p:nvPr>
        </p:nvSpPr>
        <p:spPr/>
        <p:txBody>
          <a:bodyPr/>
          <a:lstStyle/>
          <a:p>
            <a:fld id="{18F9BDBE-D62C-44CF-9990-B0239179C7F8}" type="datetimeFigureOut">
              <a:rPr lang="en-CA" smtClean="0"/>
              <a:t>2018-12-02</a:t>
            </a:fld>
            <a:endParaRPr lang="en-CA"/>
          </a:p>
        </p:txBody>
      </p:sp>
      <p:sp>
        <p:nvSpPr>
          <p:cNvPr id="5" name="Footer Placeholder 4">
            <a:extLst>
              <a:ext uri="{FF2B5EF4-FFF2-40B4-BE49-F238E27FC236}">
                <a16:creationId xmlns:a16="http://schemas.microsoft.com/office/drawing/2014/main" id="{046244D6-50DD-4230-B4BD-41DCCDE1C29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7C3C8F2-6D05-4EE6-B568-D1ECFCBCD5C4}"/>
              </a:ext>
            </a:extLst>
          </p:cNvPr>
          <p:cNvSpPr>
            <a:spLocks noGrp="1"/>
          </p:cNvSpPr>
          <p:nvPr>
            <p:ph type="sldNum" sz="quarter" idx="12"/>
          </p:nvPr>
        </p:nvSpPr>
        <p:spPr/>
        <p:txBody>
          <a:bodyPr/>
          <a:lstStyle/>
          <a:p>
            <a:fld id="{85E14D6D-3F20-468C-963F-BAEC49B6FCDD}" type="slidenum">
              <a:rPr lang="en-CA" smtClean="0"/>
              <a:t>‹#›</a:t>
            </a:fld>
            <a:endParaRPr lang="en-CA"/>
          </a:p>
        </p:txBody>
      </p:sp>
    </p:spTree>
    <p:extLst>
      <p:ext uri="{BB962C8B-B14F-4D97-AF65-F5344CB8AC3E}">
        <p14:creationId xmlns:p14="http://schemas.microsoft.com/office/powerpoint/2010/main" val="3659622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9" y="630940"/>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4" y="1098388"/>
            <a:ext cx="10318419"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7" y="5979200"/>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4" y="6375679"/>
            <a:ext cx="2329723" cy="348462"/>
          </a:xfrm>
        </p:spPr>
        <p:txBody>
          <a:bodyPr/>
          <a:lstStyle>
            <a:lvl1pPr>
              <a:defRPr baseline="0">
                <a:solidFill>
                  <a:schemeClr val="accent1">
                    <a:lumMod val="50000"/>
                  </a:schemeClr>
                </a:solidFill>
              </a:defRPr>
            </a:lvl1pPr>
          </a:lstStyle>
          <a:p>
            <a:fld id="{1B55A4E7-A57D-4D63-948D-E1425E575BEE}" type="datetimeFigureOut">
              <a:rPr lang="en-CA" smtClean="0"/>
              <a:t>2018-12-02</a:t>
            </a:fld>
            <a:endParaRPr lang="en-CA"/>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CA"/>
          </a:p>
        </p:txBody>
      </p:sp>
      <p:sp>
        <p:nvSpPr>
          <p:cNvPr id="6" name="Slide Number Placeholder 5"/>
          <p:cNvSpPr>
            <a:spLocks noGrp="1"/>
          </p:cNvSpPr>
          <p:nvPr>
            <p:ph type="sldNum" sz="quarter" idx="12"/>
          </p:nvPr>
        </p:nvSpPr>
        <p:spPr>
          <a:xfrm>
            <a:off x="9067220" y="6375679"/>
            <a:ext cx="2329723" cy="345796"/>
          </a:xfrm>
        </p:spPr>
        <p:txBody>
          <a:bodyPr/>
          <a:lstStyle>
            <a:lvl1pPr>
              <a:defRPr baseline="0">
                <a:solidFill>
                  <a:schemeClr val="accent1">
                    <a:lumMod val="50000"/>
                  </a:schemeClr>
                </a:solidFill>
              </a:defRPr>
            </a:lvl1pPr>
          </a:lstStyle>
          <a:p>
            <a:fld id="{456C855F-A048-4465-BE99-C58198DC10BC}" type="slidenum">
              <a:rPr lang="en-CA" smtClean="0"/>
              <a:t>‹#›</a:t>
            </a:fld>
            <a:endParaRPr lang="en-CA"/>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52728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55A4E7-A57D-4D63-948D-E1425E575BEE}" type="datetimeFigureOut">
              <a:rPr lang="en-CA" smtClean="0"/>
              <a:t>2018-12-02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56C855F-A048-4465-BE99-C58198DC10BC}" type="slidenum">
              <a:rPr lang="en-CA" smtClean="0"/>
              <a:t>‹#›</a:t>
            </a:fld>
            <a:endParaRPr lang="en-CA"/>
          </a:p>
        </p:txBody>
      </p:sp>
    </p:spTree>
    <p:extLst>
      <p:ext uri="{BB962C8B-B14F-4D97-AF65-F5344CB8AC3E}">
        <p14:creationId xmlns:p14="http://schemas.microsoft.com/office/powerpoint/2010/main" val="3747466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31" y="1073892"/>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1" y="5159785"/>
            <a:ext cx="7017488" cy="951135"/>
          </a:xfrm>
        </p:spPr>
        <p:txBody>
          <a:bodyPr>
            <a:normAutofit/>
          </a:bodyPr>
          <a:lstStyle>
            <a:lvl1pPr marL="0" indent="0">
              <a:lnSpc>
                <a:spcPct val="100000"/>
              </a:lnSpc>
              <a:buNone/>
              <a:defRPr sz="2000" b="1" i="0" cap="all" spc="400" baseline="0">
                <a:solidFill>
                  <a:schemeClr val="accent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8" y="6375679"/>
            <a:ext cx="1493947" cy="348462"/>
          </a:xfrm>
        </p:spPr>
        <p:txBody>
          <a:bodyPr/>
          <a:lstStyle>
            <a:lvl1pPr>
              <a:defRPr baseline="0">
                <a:solidFill>
                  <a:schemeClr val="tx2"/>
                </a:solidFill>
              </a:defRPr>
            </a:lvl1pPr>
          </a:lstStyle>
          <a:p>
            <a:fld id="{1B55A4E7-A57D-4D63-948D-E1425E575BEE}" type="datetimeFigureOut">
              <a:rPr lang="en-CA" smtClean="0"/>
              <a:t>2018-12-02</a:t>
            </a:fld>
            <a:endParaRPr lang="en-CA"/>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CA"/>
          </a:p>
        </p:txBody>
      </p:sp>
      <p:sp>
        <p:nvSpPr>
          <p:cNvPr id="6" name="Slide Number Placeholder 5"/>
          <p:cNvSpPr>
            <a:spLocks noGrp="1"/>
          </p:cNvSpPr>
          <p:nvPr>
            <p:ph type="sldNum" sz="quarter" idx="12"/>
          </p:nvPr>
        </p:nvSpPr>
        <p:spPr>
          <a:xfrm>
            <a:off x="9942435" y="6375679"/>
            <a:ext cx="1487567" cy="345796"/>
          </a:xfrm>
        </p:spPr>
        <p:txBody>
          <a:bodyPr/>
          <a:lstStyle>
            <a:lvl1pPr>
              <a:defRPr baseline="0">
                <a:solidFill>
                  <a:schemeClr val="tx2"/>
                </a:solidFill>
              </a:defRPr>
            </a:lvl1pPr>
          </a:lstStyle>
          <a:p>
            <a:fld id="{456C855F-A048-4465-BE99-C58198DC10BC}" type="slidenum">
              <a:rPr lang="en-CA" smtClean="0"/>
              <a:t>‹#›</a:t>
            </a:fld>
            <a:endParaRPr lang="en-CA"/>
          </a:p>
        </p:txBody>
      </p:sp>
      <p:grpSp>
        <p:nvGrpSpPr>
          <p:cNvPr id="7" name="Group 6" title="left scallop shape"/>
          <p:cNvGrpSpPr/>
          <p:nvPr/>
        </p:nvGrpSpPr>
        <p:grpSpPr>
          <a:xfrm>
            <a:off x="2" y="0"/>
            <a:ext cx="2814639"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80155386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55A4E7-A57D-4D63-948D-E1425E575BEE}" type="datetimeFigureOut">
              <a:rPr lang="en-CA" smtClean="0"/>
              <a:t>2018-12-02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56C855F-A048-4465-BE99-C58198DC10BC}" type="slidenum">
              <a:rPr lang="en-CA" smtClean="0"/>
              <a:t>‹#›</a:t>
            </a:fld>
            <a:endParaRPr lang="en-CA"/>
          </a:p>
        </p:txBody>
      </p:sp>
    </p:spTree>
    <p:extLst>
      <p:ext uri="{BB962C8B-B14F-4D97-AF65-F5344CB8AC3E}">
        <p14:creationId xmlns:p14="http://schemas.microsoft.com/office/powerpoint/2010/main" val="215459385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30" y="381004"/>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9" y="2199637"/>
            <a:ext cx="4800600" cy="632529"/>
          </a:xfrm>
        </p:spPr>
        <p:txBody>
          <a:bodyPr anchor="b">
            <a:noAutofit/>
          </a:bodyPr>
          <a:lstStyle>
            <a:lvl1pPr marL="0" indent="0">
              <a:lnSpc>
                <a:spcPct val="100000"/>
              </a:lnSpc>
              <a:buNone/>
              <a:defRPr sz="1900" b="1" cap="all" spc="200" baseline="0">
                <a:solidFill>
                  <a:schemeClr val="tx2"/>
                </a:solidFill>
              </a:defRPr>
            </a:lvl1pPr>
            <a:lvl2pPr marL="457178" indent="0">
              <a:buNone/>
              <a:defRPr sz="19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7"/>
            <a:ext cx="4800600" cy="632529"/>
          </a:xfrm>
        </p:spPr>
        <p:txBody>
          <a:bodyPr anchor="b">
            <a:noAutofit/>
          </a:bodyPr>
          <a:lstStyle>
            <a:lvl1pPr marL="0" indent="0">
              <a:lnSpc>
                <a:spcPct val="100000"/>
              </a:lnSpc>
              <a:buNone/>
              <a:defRPr sz="1900" b="1" cap="all" spc="200" baseline="0">
                <a:solidFill>
                  <a:schemeClr val="tx2"/>
                </a:solidFill>
              </a:defRPr>
            </a:lvl1pPr>
            <a:lvl2pPr marL="457178" indent="0">
              <a:buNone/>
              <a:defRPr sz="19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55A4E7-A57D-4D63-948D-E1425E575BEE}" type="datetimeFigureOut">
              <a:rPr lang="en-CA" smtClean="0"/>
              <a:t>2018-12-02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56C855F-A048-4465-BE99-C58198DC10BC}" type="slidenum">
              <a:rPr lang="en-CA" smtClean="0"/>
              <a:t>‹#›</a:t>
            </a:fld>
            <a:endParaRPr lang="en-CA"/>
          </a:p>
        </p:txBody>
      </p:sp>
    </p:spTree>
    <p:extLst>
      <p:ext uri="{BB962C8B-B14F-4D97-AF65-F5344CB8AC3E}">
        <p14:creationId xmlns:p14="http://schemas.microsoft.com/office/powerpoint/2010/main" val="2566825158"/>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55A4E7-A57D-4D63-948D-E1425E575BEE}" type="datetimeFigureOut">
              <a:rPr lang="en-CA" smtClean="0"/>
              <a:t>2018-12-02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56C855F-A048-4465-BE99-C58198DC10BC}" type="slidenum">
              <a:rPr lang="en-CA" smtClean="0"/>
              <a:t>‹#›</a:t>
            </a:fld>
            <a:endParaRPr lang="en-CA"/>
          </a:p>
        </p:txBody>
      </p:sp>
    </p:spTree>
    <p:extLst>
      <p:ext uri="{BB962C8B-B14F-4D97-AF65-F5344CB8AC3E}">
        <p14:creationId xmlns:p14="http://schemas.microsoft.com/office/powerpoint/2010/main" val="2822218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5A4E7-A57D-4D63-948D-E1425E575BEE}" type="datetimeFigureOut">
              <a:rPr lang="en-CA" smtClean="0"/>
              <a:t>2018-12-02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56C855F-A048-4465-BE99-C58198DC10BC}" type="slidenum">
              <a:rPr lang="en-CA" smtClean="0"/>
              <a:t>‹#›</a:t>
            </a:fld>
            <a:endParaRPr lang="en-CA"/>
          </a:p>
        </p:txBody>
      </p:sp>
    </p:spTree>
    <p:extLst>
      <p:ext uri="{BB962C8B-B14F-4D97-AF65-F5344CB8AC3E}">
        <p14:creationId xmlns:p14="http://schemas.microsoft.com/office/powerpoint/2010/main" val="2597488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4"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5" y="457203"/>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2" y="920377"/>
            <a:ext cx="6158419"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p:cNvSpPr>
            <a:spLocks noGrp="1"/>
          </p:cNvSpPr>
          <p:nvPr>
            <p:ph type="dt" sz="half" idx="10"/>
          </p:nvPr>
        </p:nvSpPr>
        <p:spPr>
          <a:xfrm>
            <a:off x="765053" y="6375679"/>
            <a:ext cx="1233355" cy="348462"/>
          </a:xfrm>
        </p:spPr>
        <p:txBody>
          <a:bodyPr/>
          <a:lstStyle/>
          <a:p>
            <a:fld id="{1B55A4E7-A57D-4D63-948D-E1425E575BEE}" type="datetimeFigureOut">
              <a:rPr lang="en-CA" smtClean="0"/>
              <a:t>2018-12-02</a:t>
            </a:fld>
            <a:endParaRPr lang="en-CA"/>
          </a:p>
        </p:txBody>
      </p:sp>
      <p:sp>
        <p:nvSpPr>
          <p:cNvPr id="6" name="Footer Placeholder 5"/>
          <p:cNvSpPr>
            <a:spLocks noGrp="1"/>
          </p:cNvSpPr>
          <p:nvPr>
            <p:ph type="ftr" sz="quarter" idx="11"/>
          </p:nvPr>
        </p:nvSpPr>
        <p:spPr>
          <a:xfrm>
            <a:off x="2103621" y="6375679"/>
            <a:ext cx="3482179" cy="345796"/>
          </a:xfrm>
        </p:spPr>
        <p:txBody>
          <a:bodyPr/>
          <a:lstStyle/>
          <a:p>
            <a:endParaRPr lang="en-CA"/>
          </a:p>
        </p:txBody>
      </p:sp>
      <p:sp>
        <p:nvSpPr>
          <p:cNvPr id="7" name="Slide Number Placeholder 6"/>
          <p:cNvSpPr>
            <a:spLocks noGrp="1"/>
          </p:cNvSpPr>
          <p:nvPr>
            <p:ph type="sldNum" sz="quarter" idx="12"/>
          </p:nvPr>
        </p:nvSpPr>
        <p:spPr>
          <a:xfrm>
            <a:off x="5691015" y="6375679"/>
            <a:ext cx="1232456" cy="345796"/>
          </a:xfrm>
        </p:spPr>
        <p:txBody>
          <a:bodyPr/>
          <a:lstStyle/>
          <a:p>
            <a:fld id="{456C855F-A048-4465-BE99-C58198DC10BC}" type="slidenum">
              <a:rPr lang="en-CA" smtClean="0"/>
              <a:t>‹#›</a:t>
            </a:fld>
            <a:endParaRPr lang="en-CA"/>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57209251"/>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5588-7299-4C8D-A4C7-71C1FB985D8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E9A73E1-C00B-4AD6-BD18-484A83230E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CA093F7-BF3C-49ED-B033-1BDFA7BC0C25}"/>
              </a:ext>
            </a:extLst>
          </p:cNvPr>
          <p:cNvSpPr>
            <a:spLocks noGrp="1"/>
          </p:cNvSpPr>
          <p:nvPr>
            <p:ph type="dt" sz="half" idx="10"/>
          </p:nvPr>
        </p:nvSpPr>
        <p:spPr/>
        <p:txBody>
          <a:bodyPr/>
          <a:lstStyle/>
          <a:p>
            <a:fld id="{18F9BDBE-D62C-44CF-9990-B0239179C7F8}" type="datetimeFigureOut">
              <a:rPr lang="en-CA" smtClean="0"/>
              <a:t>2018-12-02</a:t>
            </a:fld>
            <a:endParaRPr lang="en-CA"/>
          </a:p>
        </p:txBody>
      </p:sp>
      <p:sp>
        <p:nvSpPr>
          <p:cNvPr id="5" name="Footer Placeholder 4">
            <a:extLst>
              <a:ext uri="{FF2B5EF4-FFF2-40B4-BE49-F238E27FC236}">
                <a16:creationId xmlns:a16="http://schemas.microsoft.com/office/drawing/2014/main" id="{60AF0422-061D-4A15-93FE-C07CF1D453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5FFE2F6-CEC5-40CC-95E9-60A6C4388A44}"/>
              </a:ext>
            </a:extLst>
          </p:cNvPr>
          <p:cNvSpPr>
            <a:spLocks noGrp="1"/>
          </p:cNvSpPr>
          <p:nvPr>
            <p:ph type="sldNum" sz="quarter" idx="12"/>
          </p:nvPr>
        </p:nvSpPr>
        <p:spPr/>
        <p:txBody>
          <a:bodyPr/>
          <a:lstStyle/>
          <a:p>
            <a:fld id="{85E14D6D-3F20-468C-963F-BAEC49B6FCDD}" type="slidenum">
              <a:rPr lang="en-CA" smtClean="0"/>
              <a:t>‹#›</a:t>
            </a:fld>
            <a:endParaRPr lang="en-CA"/>
          </a:p>
        </p:txBody>
      </p:sp>
    </p:spTree>
    <p:extLst>
      <p:ext uri="{BB962C8B-B14F-4D97-AF65-F5344CB8AC3E}">
        <p14:creationId xmlns:p14="http://schemas.microsoft.com/office/powerpoint/2010/main" val="3867305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6" y="4"/>
            <a:ext cx="7355585" cy="6857999"/>
          </a:xfrm>
        </p:spPr>
        <p:txBody>
          <a:bodyPr anchor="t"/>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4"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4"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4" y="1741336"/>
            <a:ext cx="3092117" cy="4164164"/>
          </a:xfrm>
        </p:spPr>
        <p:txBody>
          <a:bodyPr/>
          <a:lstStyle>
            <a:lvl1pPr marL="0" indent="0">
              <a:lnSpc>
                <a:spcPct val="120000"/>
              </a:lnSpc>
              <a:spcBef>
                <a:spcPts val="1200"/>
              </a:spcBef>
              <a:buNone/>
              <a:defRPr sz="1600" baseline="0">
                <a:solidFill>
                  <a:schemeClr val="bg2"/>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p:cNvSpPr>
            <a:spLocks noGrp="1"/>
          </p:cNvSpPr>
          <p:nvPr>
            <p:ph type="dt" sz="half" idx="10"/>
          </p:nvPr>
        </p:nvSpPr>
        <p:spPr>
          <a:xfrm>
            <a:off x="765951" y="6375679"/>
            <a:ext cx="1232456" cy="348462"/>
          </a:xfrm>
        </p:spPr>
        <p:txBody>
          <a:bodyPr/>
          <a:lstStyle/>
          <a:p>
            <a:fld id="{1B55A4E7-A57D-4D63-948D-E1425E575BEE}" type="datetimeFigureOut">
              <a:rPr lang="en-CA" smtClean="0"/>
              <a:t>2018-12-02</a:t>
            </a:fld>
            <a:endParaRPr lang="en-CA"/>
          </a:p>
        </p:txBody>
      </p:sp>
      <p:sp>
        <p:nvSpPr>
          <p:cNvPr id="6" name="Footer Placeholder 5"/>
          <p:cNvSpPr>
            <a:spLocks noGrp="1"/>
          </p:cNvSpPr>
          <p:nvPr>
            <p:ph type="ftr" sz="quarter" idx="11"/>
          </p:nvPr>
        </p:nvSpPr>
        <p:spPr>
          <a:xfrm>
            <a:off x="2103621" y="6375679"/>
            <a:ext cx="3482179" cy="345796"/>
          </a:xfrm>
        </p:spPr>
        <p:txBody>
          <a:bodyPr/>
          <a:lstStyle/>
          <a:p>
            <a:endParaRPr lang="en-CA"/>
          </a:p>
        </p:txBody>
      </p:sp>
      <p:sp>
        <p:nvSpPr>
          <p:cNvPr id="7" name="Slide Number Placeholder 6"/>
          <p:cNvSpPr>
            <a:spLocks noGrp="1"/>
          </p:cNvSpPr>
          <p:nvPr>
            <p:ph type="sldNum" sz="quarter" idx="12"/>
          </p:nvPr>
        </p:nvSpPr>
        <p:spPr>
          <a:xfrm>
            <a:off x="5687568" y="6375679"/>
            <a:ext cx="1234440" cy="345796"/>
          </a:xfrm>
        </p:spPr>
        <p:txBody>
          <a:bodyPr/>
          <a:lstStyle/>
          <a:p>
            <a:fld id="{456C855F-A048-4465-BE99-C58198DC10BC}" type="slidenum">
              <a:rPr lang="en-CA" smtClean="0"/>
              <a:t>‹#›</a:t>
            </a:fld>
            <a:endParaRPr lang="en-CA"/>
          </a:p>
        </p:txBody>
      </p:sp>
    </p:spTree>
    <p:extLst>
      <p:ext uri="{BB962C8B-B14F-4D97-AF65-F5344CB8AC3E}">
        <p14:creationId xmlns:p14="http://schemas.microsoft.com/office/powerpoint/2010/main" val="10476665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55A4E7-A57D-4D63-948D-E1425E575BEE}" type="datetimeFigureOut">
              <a:rPr lang="en-CA" smtClean="0"/>
              <a:t>2018-12-02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56C855F-A048-4465-BE99-C58198DC10BC}" type="slidenum">
              <a:rPr lang="en-CA" smtClean="0"/>
              <a:t>‹#›</a:t>
            </a:fld>
            <a:endParaRPr lang="en-CA"/>
          </a:p>
        </p:txBody>
      </p:sp>
    </p:spTree>
    <p:extLst>
      <p:ext uri="{BB962C8B-B14F-4D97-AF65-F5344CB8AC3E}">
        <p14:creationId xmlns:p14="http://schemas.microsoft.com/office/powerpoint/2010/main" val="2197110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3"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2" y="382389"/>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55A4E7-A57D-4D63-948D-E1425E575BEE}" type="datetimeFigureOut">
              <a:rPr lang="en-CA" smtClean="0"/>
              <a:t>2018-12-02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56C855F-A048-4465-BE99-C58198DC10BC}" type="slidenum">
              <a:rPr lang="en-CA" smtClean="0"/>
              <a:t>‹#›</a:t>
            </a:fld>
            <a:endParaRPr lang="en-CA"/>
          </a:p>
        </p:txBody>
      </p:sp>
    </p:spTree>
    <p:extLst>
      <p:ext uri="{BB962C8B-B14F-4D97-AF65-F5344CB8AC3E}">
        <p14:creationId xmlns:p14="http://schemas.microsoft.com/office/powerpoint/2010/main" val="427587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2285-638C-4283-8B80-CDFA7A1C57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1C64260-3C43-4A03-B487-A4DC7E3B67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3B6E4BB-E7C6-46B7-99C6-EF134DBB3D87}"/>
              </a:ext>
            </a:extLst>
          </p:cNvPr>
          <p:cNvSpPr>
            <a:spLocks noGrp="1"/>
          </p:cNvSpPr>
          <p:nvPr>
            <p:ph type="dt" sz="half" idx="10"/>
          </p:nvPr>
        </p:nvSpPr>
        <p:spPr/>
        <p:txBody>
          <a:bodyPr/>
          <a:lstStyle/>
          <a:p>
            <a:fld id="{18F9BDBE-D62C-44CF-9990-B0239179C7F8}" type="datetimeFigureOut">
              <a:rPr lang="en-CA" smtClean="0"/>
              <a:t>2018-12-02</a:t>
            </a:fld>
            <a:endParaRPr lang="en-CA"/>
          </a:p>
        </p:txBody>
      </p:sp>
      <p:sp>
        <p:nvSpPr>
          <p:cNvPr id="5" name="Footer Placeholder 4">
            <a:extLst>
              <a:ext uri="{FF2B5EF4-FFF2-40B4-BE49-F238E27FC236}">
                <a16:creationId xmlns:a16="http://schemas.microsoft.com/office/drawing/2014/main" id="{A1FB08A6-E6CB-446E-B803-37C6AFB8A1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116D6B3-C602-4976-9CCB-F3F4381944A6}"/>
              </a:ext>
            </a:extLst>
          </p:cNvPr>
          <p:cNvSpPr>
            <a:spLocks noGrp="1"/>
          </p:cNvSpPr>
          <p:nvPr>
            <p:ph type="sldNum" sz="quarter" idx="12"/>
          </p:nvPr>
        </p:nvSpPr>
        <p:spPr/>
        <p:txBody>
          <a:bodyPr/>
          <a:lstStyle/>
          <a:p>
            <a:fld id="{85E14D6D-3F20-468C-963F-BAEC49B6FCDD}" type="slidenum">
              <a:rPr lang="en-CA" smtClean="0"/>
              <a:t>‹#›</a:t>
            </a:fld>
            <a:endParaRPr lang="en-CA"/>
          </a:p>
        </p:txBody>
      </p:sp>
    </p:spTree>
    <p:extLst>
      <p:ext uri="{BB962C8B-B14F-4D97-AF65-F5344CB8AC3E}">
        <p14:creationId xmlns:p14="http://schemas.microsoft.com/office/powerpoint/2010/main" val="216778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34C62-A8AA-480C-8294-7127DC3D81D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DF4D263-2961-46D7-9CB7-4079D1CC9C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ECB4D79-F302-47BB-B3FB-E58CE0E7F8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9FDE790-06AA-4223-8A9D-64D5A6629B48}"/>
              </a:ext>
            </a:extLst>
          </p:cNvPr>
          <p:cNvSpPr>
            <a:spLocks noGrp="1"/>
          </p:cNvSpPr>
          <p:nvPr>
            <p:ph type="dt" sz="half" idx="10"/>
          </p:nvPr>
        </p:nvSpPr>
        <p:spPr/>
        <p:txBody>
          <a:bodyPr/>
          <a:lstStyle/>
          <a:p>
            <a:fld id="{18F9BDBE-D62C-44CF-9990-B0239179C7F8}" type="datetimeFigureOut">
              <a:rPr lang="en-CA" smtClean="0"/>
              <a:t>2018-12-02</a:t>
            </a:fld>
            <a:endParaRPr lang="en-CA"/>
          </a:p>
        </p:txBody>
      </p:sp>
      <p:sp>
        <p:nvSpPr>
          <p:cNvPr id="6" name="Footer Placeholder 5">
            <a:extLst>
              <a:ext uri="{FF2B5EF4-FFF2-40B4-BE49-F238E27FC236}">
                <a16:creationId xmlns:a16="http://schemas.microsoft.com/office/drawing/2014/main" id="{1ED77265-F513-4B31-8105-68BFE7D03E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5415B06-6B35-48A0-9534-CCE992FB55A0}"/>
              </a:ext>
            </a:extLst>
          </p:cNvPr>
          <p:cNvSpPr>
            <a:spLocks noGrp="1"/>
          </p:cNvSpPr>
          <p:nvPr>
            <p:ph type="sldNum" sz="quarter" idx="12"/>
          </p:nvPr>
        </p:nvSpPr>
        <p:spPr/>
        <p:txBody>
          <a:bodyPr/>
          <a:lstStyle/>
          <a:p>
            <a:fld id="{85E14D6D-3F20-468C-963F-BAEC49B6FCDD}" type="slidenum">
              <a:rPr lang="en-CA" smtClean="0"/>
              <a:t>‹#›</a:t>
            </a:fld>
            <a:endParaRPr lang="en-CA"/>
          </a:p>
        </p:txBody>
      </p:sp>
    </p:spTree>
    <p:extLst>
      <p:ext uri="{BB962C8B-B14F-4D97-AF65-F5344CB8AC3E}">
        <p14:creationId xmlns:p14="http://schemas.microsoft.com/office/powerpoint/2010/main" val="1672090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5250-E78B-4424-BA39-1FBDDB39842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D4A2A8F-20B8-4429-999C-B9167985C7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629A92-BA18-422E-8417-6EB4468602B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079BF63-FADF-446C-80FD-BF0BEEFFE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A40487-640F-4649-9525-3B29367661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5746415-6775-4827-A0E3-037B5D62C849}"/>
              </a:ext>
            </a:extLst>
          </p:cNvPr>
          <p:cNvSpPr>
            <a:spLocks noGrp="1"/>
          </p:cNvSpPr>
          <p:nvPr>
            <p:ph type="dt" sz="half" idx="10"/>
          </p:nvPr>
        </p:nvSpPr>
        <p:spPr/>
        <p:txBody>
          <a:bodyPr/>
          <a:lstStyle/>
          <a:p>
            <a:fld id="{18F9BDBE-D62C-44CF-9990-B0239179C7F8}" type="datetimeFigureOut">
              <a:rPr lang="en-CA" smtClean="0"/>
              <a:t>2018-12-02</a:t>
            </a:fld>
            <a:endParaRPr lang="en-CA"/>
          </a:p>
        </p:txBody>
      </p:sp>
      <p:sp>
        <p:nvSpPr>
          <p:cNvPr id="8" name="Footer Placeholder 7">
            <a:extLst>
              <a:ext uri="{FF2B5EF4-FFF2-40B4-BE49-F238E27FC236}">
                <a16:creationId xmlns:a16="http://schemas.microsoft.com/office/drawing/2014/main" id="{6B2ED015-F82C-4246-A3E6-80524831B20C}"/>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FEC6C06-E779-45DC-91E6-A5B9017B9332}"/>
              </a:ext>
            </a:extLst>
          </p:cNvPr>
          <p:cNvSpPr>
            <a:spLocks noGrp="1"/>
          </p:cNvSpPr>
          <p:nvPr>
            <p:ph type="sldNum" sz="quarter" idx="12"/>
          </p:nvPr>
        </p:nvSpPr>
        <p:spPr/>
        <p:txBody>
          <a:bodyPr/>
          <a:lstStyle/>
          <a:p>
            <a:fld id="{85E14D6D-3F20-468C-963F-BAEC49B6FCDD}" type="slidenum">
              <a:rPr lang="en-CA" smtClean="0"/>
              <a:t>‹#›</a:t>
            </a:fld>
            <a:endParaRPr lang="en-CA"/>
          </a:p>
        </p:txBody>
      </p:sp>
    </p:spTree>
    <p:extLst>
      <p:ext uri="{BB962C8B-B14F-4D97-AF65-F5344CB8AC3E}">
        <p14:creationId xmlns:p14="http://schemas.microsoft.com/office/powerpoint/2010/main" val="2002815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0E7E-3D40-44FE-B0BC-7ECBB9F6A4E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50717C8-0AC6-4D78-9AD6-E63091475B32}"/>
              </a:ext>
            </a:extLst>
          </p:cNvPr>
          <p:cNvSpPr>
            <a:spLocks noGrp="1"/>
          </p:cNvSpPr>
          <p:nvPr>
            <p:ph type="dt" sz="half" idx="10"/>
          </p:nvPr>
        </p:nvSpPr>
        <p:spPr/>
        <p:txBody>
          <a:bodyPr/>
          <a:lstStyle/>
          <a:p>
            <a:fld id="{18F9BDBE-D62C-44CF-9990-B0239179C7F8}" type="datetimeFigureOut">
              <a:rPr lang="en-CA" smtClean="0"/>
              <a:t>2018-12-02</a:t>
            </a:fld>
            <a:endParaRPr lang="en-CA"/>
          </a:p>
        </p:txBody>
      </p:sp>
      <p:sp>
        <p:nvSpPr>
          <p:cNvPr id="4" name="Footer Placeholder 3">
            <a:extLst>
              <a:ext uri="{FF2B5EF4-FFF2-40B4-BE49-F238E27FC236}">
                <a16:creationId xmlns:a16="http://schemas.microsoft.com/office/drawing/2014/main" id="{A3D2272D-3F47-4FF2-A894-10BC2485428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6EA1687-363E-41EA-821D-2CB0D68BA6BB}"/>
              </a:ext>
            </a:extLst>
          </p:cNvPr>
          <p:cNvSpPr>
            <a:spLocks noGrp="1"/>
          </p:cNvSpPr>
          <p:nvPr>
            <p:ph type="sldNum" sz="quarter" idx="12"/>
          </p:nvPr>
        </p:nvSpPr>
        <p:spPr/>
        <p:txBody>
          <a:bodyPr/>
          <a:lstStyle/>
          <a:p>
            <a:fld id="{85E14D6D-3F20-468C-963F-BAEC49B6FCDD}" type="slidenum">
              <a:rPr lang="en-CA" smtClean="0"/>
              <a:t>‹#›</a:t>
            </a:fld>
            <a:endParaRPr lang="en-CA"/>
          </a:p>
        </p:txBody>
      </p:sp>
    </p:spTree>
    <p:extLst>
      <p:ext uri="{BB962C8B-B14F-4D97-AF65-F5344CB8AC3E}">
        <p14:creationId xmlns:p14="http://schemas.microsoft.com/office/powerpoint/2010/main" val="87459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A3E072-43D5-4967-AA94-E262E45054DF}"/>
              </a:ext>
            </a:extLst>
          </p:cNvPr>
          <p:cNvSpPr>
            <a:spLocks noGrp="1"/>
          </p:cNvSpPr>
          <p:nvPr>
            <p:ph type="dt" sz="half" idx="10"/>
          </p:nvPr>
        </p:nvSpPr>
        <p:spPr/>
        <p:txBody>
          <a:bodyPr/>
          <a:lstStyle/>
          <a:p>
            <a:fld id="{18F9BDBE-D62C-44CF-9990-B0239179C7F8}" type="datetimeFigureOut">
              <a:rPr lang="en-CA" smtClean="0"/>
              <a:t>2018-12-02</a:t>
            </a:fld>
            <a:endParaRPr lang="en-CA"/>
          </a:p>
        </p:txBody>
      </p:sp>
      <p:sp>
        <p:nvSpPr>
          <p:cNvPr id="3" name="Footer Placeholder 2">
            <a:extLst>
              <a:ext uri="{FF2B5EF4-FFF2-40B4-BE49-F238E27FC236}">
                <a16:creationId xmlns:a16="http://schemas.microsoft.com/office/drawing/2014/main" id="{D9274A19-6C57-4953-90D3-066B1E49605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E6B894D-E61F-4A0A-9CC0-A0FF47788C1E}"/>
              </a:ext>
            </a:extLst>
          </p:cNvPr>
          <p:cNvSpPr>
            <a:spLocks noGrp="1"/>
          </p:cNvSpPr>
          <p:nvPr>
            <p:ph type="sldNum" sz="quarter" idx="12"/>
          </p:nvPr>
        </p:nvSpPr>
        <p:spPr/>
        <p:txBody>
          <a:bodyPr/>
          <a:lstStyle/>
          <a:p>
            <a:fld id="{85E14D6D-3F20-468C-963F-BAEC49B6FCDD}" type="slidenum">
              <a:rPr lang="en-CA" smtClean="0"/>
              <a:t>‹#›</a:t>
            </a:fld>
            <a:endParaRPr lang="en-CA"/>
          </a:p>
        </p:txBody>
      </p:sp>
    </p:spTree>
    <p:extLst>
      <p:ext uri="{BB962C8B-B14F-4D97-AF65-F5344CB8AC3E}">
        <p14:creationId xmlns:p14="http://schemas.microsoft.com/office/powerpoint/2010/main" val="3685552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4E39-5544-44C7-9BE5-C6288047A5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099D49C-0195-41A4-B144-18761DA8A1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4C22294-E98D-44CF-8F04-C912E24D6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D346E7-42D3-422A-A738-32AECA6F1795}"/>
              </a:ext>
            </a:extLst>
          </p:cNvPr>
          <p:cNvSpPr>
            <a:spLocks noGrp="1"/>
          </p:cNvSpPr>
          <p:nvPr>
            <p:ph type="dt" sz="half" idx="10"/>
          </p:nvPr>
        </p:nvSpPr>
        <p:spPr/>
        <p:txBody>
          <a:bodyPr/>
          <a:lstStyle/>
          <a:p>
            <a:fld id="{18F9BDBE-D62C-44CF-9990-B0239179C7F8}" type="datetimeFigureOut">
              <a:rPr lang="en-CA" smtClean="0"/>
              <a:t>2018-12-02</a:t>
            </a:fld>
            <a:endParaRPr lang="en-CA"/>
          </a:p>
        </p:txBody>
      </p:sp>
      <p:sp>
        <p:nvSpPr>
          <p:cNvPr id="6" name="Footer Placeholder 5">
            <a:extLst>
              <a:ext uri="{FF2B5EF4-FFF2-40B4-BE49-F238E27FC236}">
                <a16:creationId xmlns:a16="http://schemas.microsoft.com/office/drawing/2014/main" id="{6ADA1AC0-B232-4AA0-8390-204708DCD3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87C7351-DC12-496A-81C9-FF939E85774E}"/>
              </a:ext>
            </a:extLst>
          </p:cNvPr>
          <p:cNvSpPr>
            <a:spLocks noGrp="1"/>
          </p:cNvSpPr>
          <p:nvPr>
            <p:ph type="sldNum" sz="quarter" idx="12"/>
          </p:nvPr>
        </p:nvSpPr>
        <p:spPr/>
        <p:txBody>
          <a:bodyPr/>
          <a:lstStyle/>
          <a:p>
            <a:fld id="{85E14D6D-3F20-468C-963F-BAEC49B6FCDD}" type="slidenum">
              <a:rPr lang="en-CA" smtClean="0"/>
              <a:t>‹#›</a:t>
            </a:fld>
            <a:endParaRPr lang="en-CA"/>
          </a:p>
        </p:txBody>
      </p:sp>
    </p:spTree>
    <p:extLst>
      <p:ext uri="{BB962C8B-B14F-4D97-AF65-F5344CB8AC3E}">
        <p14:creationId xmlns:p14="http://schemas.microsoft.com/office/powerpoint/2010/main" val="393515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76D11-B013-48D5-9EE8-9C081912D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FEBBAEF-0282-4CFA-94A5-803B525720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855F6E6-E98A-4082-896A-F184B8442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0ADDC0B-DAED-4F72-AC25-C7ACAF685731}"/>
              </a:ext>
            </a:extLst>
          </p:cNvPr>
          <p:cNvSpPr>
            <a:spLocks noGrp="1"/>
          </p:cNvSpPr>
          <p:nvPr>
            <p:ph type="dt" sz="half" idx="10"/>
          </p:nvPr>
        </p:nvSpPr>
        <p:spPr/>
        <p:txBody>
          <a:bodyPr/>
          <a:lstStyle/>
          <a:p>
            <a:fld id="{18F9BDBE-D62C-44CF-9990-B0239179C7F8}" type="datetimeFigureOut">
              <a:rPr lang="en-CA" smtClean="0"/>
              <a:t>2018-12-02</a:t>
            </a:fld>
            <a:endParaRPr lang="en-CA"/>
          </a:p>
        </p:txBody>
      </p:sp>
      <p:sp>
        <p:nvSpPr>
          <p:cNvPr id="6" name="Footer Placeholder 5">
            <a:extLst>
              <a:ext uri="{FF2B5EF4-FFF2-40B4-BE49-F238E27FC236}">
                <a16:creationId xmlns:a16="http://schemas.microsoft.com/office/drawing/2014/main" id="{937A5BF2-8E91-44EB-95FF-4D153F394F3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89D37A0-1771-4DD9-8204-B2F485676C8E}"/>
              </a:ext>
            </a:extLst>
          </p:cNvPr>
          <p:cNvSpPr>
            <a:spLocks noGrp="1"/>
          </p:cNvSpPr>
          <p:nvPr>
            <p:ph type="sldNum" sz="quarter" idx="12"/>
          </p:nvPr>
        </p:nvSpPr>
        <p:spPr/>
        <p:txBody>
          <a:bodyPr/>
          <a:lstStyle/>
          <a:p>
            <a:fld id="{85E14D6D-3F20-468C-963F-BAEC49B6FCDD}" type="slidenum">
              <a:rPr lang="en-CA" smtClean="0"/>
              <a:t>‹#›</a:t>
            </a:fld>
            <a:endParaRPr lang="en-CA"/>
          </a:p>
        </p:txBody>
      </p:sp>
    </p:spTree>
    <p:extLst>
      <p:ext uri="{BB962C8B-B14F-4D97-AF65-F5344CB8AC3E}">
        <p14:creationId xmlns:p14="http://schemas.microsoft.com/office/powerpoint/2010/main" val="17460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565895-ACD2-4ABA-9E94-687D34E49E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F78573E-4C24-4CBF-9B43-F99EBDD4FE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F29988-4544-4E71-8091-0AAFE3B04A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F9BDBE-D62C-44CF-9990-B0239179C7F8}" type="datetimeFigureOut">
              <a:rPr lang="en-CA" smtClean="0"/>
              <a:t>2018-12-02</a:t>
            </a:fld>
            <a:endParaRPr lang="en-CA"/>
          </a:p>
        </p:txBody>
      </p:sp>
      <p:sp>
        <p:nvSpPr>
          <p:cNvPr id="5" name="Footer Placeholder 4">
            <a:extLst>
              <a:ext uri="{FF2B5EF4-FFF2-40B4-BE49-F238E27FC236}">
                <a16:creationId xmlns:a16="http://schemas.microsoft.com/office/drawing/2014/main" id="{0536CE8C-D13B-4724-91E8-70CEA59590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B812C6B-AE5E-45B8-800B-27FD844B4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14D6D-3F20-468C-963F-BAEC49B6FCDD}" type="slidenum">
              <a:rPr lang="en-CA" smtClean="0"/>
              <a:t>‹#›</a:t>
            </a:fld>
            <a:endParaRPr lang="en-CA"/>
          </a:p>
        </p:txBody>
      </p:sp>
    </p:spTree>
    <p:extLst>
      <p:ext uri="{BB962C8B-B14F-4D97-AF65-F5344CB8AC3E}">
        <p14:creationId xmlns:p14="http://schemas.microsoft.com/office/powerpoint/2010/main" val="511174854"/>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7" y="382385"/>
            <a:ext cx="10178323"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7" y="2286005"/>
            <a:ext cx="10178323"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7" y="6375679"/>
            <a:ext cx="2329723"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B55A4E7-A57D-4D63-948D-E1425E575BEE}" type="datetimeFigureOut">
              <a:rPr lang="en-CA" smtClean="0"/>
              <a:t>2018-12-02</a:t>
            </a:fld>
            <a:endParaRPr lang="en-CA"/>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CA"/>
          </a:p>
        </p:txBody>
      </p:sp>
      <p:sp>
        <p:nvSpPr>
          <p:cNvPr id="6" name="Slide Number Placeholder 5"/>
          <p:cNvSpPr>
            <a:spLocks noGrp="1"/>
          </p:cNvSpPr>
          <p:nvPr>
            <p:ph type="sldNum" sz="quarter" idx="4"/>
          </p:nvPr>
        </p:nvSpPr>
        <p:spPr>
          <a:xfrm>
            <a:off x="8610603"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56C855F-A048-4465-BE99-C58198DC10BC}" type="slidenum">
              <a:rPr lang="en-CA" smtClean="0"/>
              <a:t>‹#›</a:t>
            </a:fld>
            <a:endParaRPr lang="en-CA"/>
          </a:p>
        </p:txBody>
      </p:sp>
      <p:sp>
        <p:nvSpPr>
          <p:cNvPr id="11" name="Freeform 6" title="Left scallop edge"/>
          <p:cNvSpPr/>
          <p:nvPr/>
        </p:nvSpPr>
        <p:spPr bwMode="auto">
          <a:xfrm>
            <a:off x="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8749377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l" defTabSz="914354"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589" indent="-228589" algn="l" defTabSz="914354"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766" indent="-228589" algn="l" defTabSz="914354"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2942" indent="-228589" algn="l" defTabSz="914354"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120" indent="-228589" algn="l" defTabSz="914354"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298" indent="-228589" algn="l" defTabSz="914354"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474" indent="-228589" algn="l" defTabSz="914354"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652" indent="-228589" algn="l" defTabSz="914354"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8829" indent="-228589" algn="l" defTabSz="914354"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006" indent="-228589" algn="l" defTabSz="914354"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8" Type="http://schemas.openxmlformats.org/officeDocument/2006/relationships/hyperlink" Target="https://www.remix3d.com/details/G009SXJCXCNM" TargetMode="External"/><Relationship Id="rId13" Type="http://schemas.openxmlformats.org/officeDocument/2006/relationships/image" Target="../media/image80.jpeg"/><Relationship Id="rId3" Type="http://schemas.openxmlformats.org/officeDocument/2006/relationships/image" Target="../media/image73.png"/><Relationship Id="rId7" Type="http://schemas.microsoft.com/office/2017/06/relationships/model3d" Target="../media/model3d1.glb"/><Relationship Id="rId12" Type="http://schemas.openxmlformats.org/officeDocument/2006/relationships/image" Target="../media/image79.svg"/><Relationship Id="rId2" Type="http://schemas.openxmlformats.org/officeDocument/2006/relationships/image" Target="../media/image72.png"/><Relationship Id="rId1" Type="http://schemas.openxmlformats.org/officeDocument/2006/relationships/slideLayout" Target="../slideLayouts/slideLayout18.xml"/><Relationship Id="rId6" Type="http://schemas.openxmlformats.org/officeDocument/2006/relationships/image" Target="../media/image76.png"/><Relationship Id="rId11" Type="http://schemas.openxmlformats.org/officeDocument/2006/relationships/image" Target="../media/image78.png"/><Relationship Id="rId5" Type="http://schemas.openxmlformats.org/officeDocument/2006/relationships/image" Target="../media/image75.png"/><Relationship Id="rId15" Type="http://schemas.openxmlformats.org/officeDocument/2006/relationships/image" Target="../media/image82.jpeg"/><Relationship Id="rId10" Type="http://schemas.openxmlformats.org/officeDocument/2006/relationships/image" Target="../media/image77.png"/><Relationship Id="rId4" Type="http://schemas.openxmlformats.org/officeDocument/2006/relationships/image" Target="../media/image74.svg"/><Relationship Id="rId9" Type="http://schemas.openxmlformats.org/officeDocument/2006/relationships/image" Target="../media/image77.png"/><Relationship Id="rId14"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hyperlink" Target="https://wallscometumblingdown.wordpress.com/2013/04/24/news-iass-academics-showcase-new-approaches-to-using-social-media-for-research-teaching-learning/" TargetMode="External"/><Relationship Id="rId3" Type="http://schemas.openxmlformats.org/officeDocument/2006/relationships/diagramLayout" Target="../diagrams/layout12.xml"/><Relationship Id="rId7" Type="http://schemas.openxmlformats.org/officeDocument/2006/relationships/image" Target="../media/image83.png"/><Relationship Id="rId12" Type="http://schemas.openxmlformats.org/officeDocument/2006/relationships/image" Target="../media/image88.jpg&amp;ehk=h2OWitDzYQCNg2fpykEnSg&amp;r=0&amp;pid=OfficeInsert"/><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image" Target="../media/image87.svg"/><Relationship Id="rId5" Type="http://schemas.openxmlformats.org/officeDocument/2006/relationships/diagramColors" Target="../diagrams/colors12.xml"/><Relationship Id="rId15" Type="http://schemas.openxmlformats.org/officeDocument/2006/relationships/image" Target="../media/image90.svg"/><Relationship Id="rId10" Type="http://schemas.openxmlformats.org/officeDocument/2006/relationships/image" Target="../media/image86.png"/><Relationship Id="rId4" Type="http://schemas.openxmlformats.org/officeDocument/2006/relationships/diagramQuickStyle" Target="../diagrams/quickStyle12.xml"/><Relationship Id="rId9" Type="http://schemas.openxmlformats.org/officeDocument/2006/relationships/image" Target="../media/image85.PNG"/><Relationship Id="rId1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98.svg"/><Relationship Id="rId7" Type="http://schemas.openxmlformats.org/officeDocument/2006/relationships/diagramQuickStyle" Target="../diagrams/quickStyle14.xml"/><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85.PNG"/><Relationship Id="rId9" Type="http://schemas.microsoft.com/office/2007/relationships/diagramDrawing" Target="../diagrams/drawing1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jpg"/></Relationships>
</file>

<file path=ppt/slides/_rels/slide27.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3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hyperlink" Target="mailto:jacksonyu@aimsmartcorp.com" TargetMode="External"/><Relationship Id="rId4" Type="http://schemas.openxmlformats.org/officeDocument/2006/relationships/image" Target="../media/image110.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0.tmp"/><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E10AC3-08F4-4B27-B7D9-F0664D5FA284}"/>
              </a:ext>
            </a:extLst>
          </p:cNvPr>
          <p:cNvSpPr>
            <a:spLocks noGrp="1"/>
          </p:cNvSpPr>
          <p:nvPr>
            <p:ph type="ctrTitle"/>
          </p:nvPr>
        </p:nvSpPr>
        <p:spPr>
          <a:xfrm>
            <a:off x="838199" y="4525347"/>
            <a:ext cx="6801321" cy="1737360"/>
          </a:xfrm>
        </p:spPr>
        <p:txBody>
          <a:bodyPr anchor="ctr">
            <a:normAutofit/>
          </a:bodyPr>
          <a:lstStyle/>
          <a:p>
            <a:pPr algn="r"/>
            <a:r>
              <a:rPr lang="en-US" altLang="zh-CN" dirty="0"/>
              <a:t>Coffee go</a:t>
            </a:r>
          </a:p>
        </p:txBody>
      </p:sp>
      <p:sp>
        <p:nvSpPr>
          <p:cNvPr id="3" name="Subtitle 2">
            <a:extLst>
              <a:ext uri="{FF2B5EF4-FFF2-40B4-BE49-F238E27FC236}">
                <a16:creationId xmlns:a16="http://schemas.microsoft.com/office/drawing/2014/main" id="{9FC6B0B7-8C3C-4291-A9AD-0993FD9D19A5}"/>
              </a:ext>
            </a:extLst>
          </p:cNvPr>
          <p:cNvSpPr>
            <a:spLocks noGrp="1"/>
          </p:cNvSpPr>
          <p:nvPr>
            <p:ph type="subTitle" idx="1"/>
          </p:nvPr>
        </p:nvSpPr>
        <p:spPr>
          <a:xfrm>
            <a:off x="7961258" y="4525347"/>
            <a:ext cx="3258675" cy="1737360"/>
          </a:xfrm>
        </p:spPr>
        <p:txBody>
          <a:bodyPr anchor="ctr">
            <a:normAutofit/>
          </a:bodyPr>
          <a:lstStyle/>
          <a:p>
            <a:pPr algn="l"/>
            <a:r>
              <a:rPr lang="en-US" altLang="zh-CN" dirty="0"/>
              <a:t>Aim Smart Corp</a:t>
            </a:r>
            <a:r>
              <a:rPr lang="en-CA" altLang="zh-CN" dirty="0"/>
              <a:t>.</a:t>
            </a:r>
            <a:endParaRPr lang="en-US" altLang="zh-CN" dirty="0"/>
          </a:p>
        </p:txBody>
      </p:sp>
    </p:spTree>
    <p:extLst>
      <p:ext uri="{BB962C8B-B14F-4D97-AF65-F5344CB8AC3E}">
        <p14:creationId xmlns:p14="http://schemas.microsoft.com/office/powerpoint/2010/main" val="373071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C18B47EC-880C-488C-A09F-1082C7675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0"/>
            <a:ext cx="121928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7">
            <a:extLst>
              <a:ext uri="{FF2B5EF4-FFF2-40B4-BE49-F238E27FC236}">
                <a16:creationId xmlns:a16="http://schemas.microsoft.com/office/drawing/2014/main" id="{44BF5144-F7BD-4540-9CFD-700A8426D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1466224"/>
            <a:ext cx="5439902" cy="3925553"/>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3B737-7364-4FCE-BFDA-33CC70F7EB3A}"/>
              </a:ext>
            </a:extLst>
          </p:cNvPr>
          <p:cNvSpPr>
            <a:spLocks noGrp="1"/>
          </p:cNvSpPr>
          <p:nvPr>
            <p:ph type="title"/>
          </p:nvPr>
        </p:nvSpPr>
        <p:spPr>
          <a:xfrm>
            <a:off x="483782" y="1950856"/>
            <a:ext cx="3261741" cy="2956289"/>
          </a:xfrm>
          <a:prstGeom prst="ellipse">
            <a:avLst/>
          </a:prstGeom>
        </p:spPr>
        <p:txBody>
          <a:bodyPr vert="horz" lIns="91440" tIns="45720" rIns="91440" bIns="45720" rtlCol="0" anchor="ctr">
            <a:normAutofit/>
          </a:bodyPr>
          <a:lstStyle/>
          <a:p>
            <a:r>
              <a:rPr lang="en-US" altLang="zh-CN" sz="3400" kern="1200">
                <a:solidFill>
                  <a:srgbClr val="FFFFFF"/>
                </a:solidFill>
                <a:latin typeface="+mj-lt"/>
                <a:ea typeface="+mj-ea"/>
                <a:cs typeface="+mj-cs"/>
              </a:rPr>
              <a:t>Automatic Bean to Cup Coffee Machine</a:t>
            </a:r>
            <a:endParaRPr lang="en-US" sz="3400" kern="1200">
              <a:solidFill>
                <a:srgbClr val="FFFFFF"/>
              </a:solidFill>
              <a:latin typeface="+mj-lt"/>
              <a:ea typeface="+mj-ea"/>
              <a:cs typeface="+mj-cs"/>
            </a:endParaRPr>
          </a:p>
        </p:txBody>
      </p:sp>
      <p:graphicFrame>
        <p:nvGraphicFramePr>
          <p:cNvPr id="3" name="Table 2">
            <a:extLst>
              <a:ext uri="{FF2B5EF4-FFF2-40B4-BE49-F238E27FC236}">
                <a16:creationId xmlns:a16="http://schemas.microsoft.com/office/drawing/2014/main" id="{C151446F-234D-41A2-9A5D-893B39863C69}"/>
              </a:ext>
            </a:extLst>
          </p:cNvPr>
          <p:cNvGraphicFramePr>
            <a:graphicFrameLocks noGrp="1"/>
          </p:cNvGraphicFramePr>
          <p:nvPr>
            <p:extLst>
              <p:ext uri="{D42A27DB-BD31-4B8C-83A1-F6EECF244321}">
                <p14:modId xmlns:p14="http://schemas.microsoft.com/office/powerpoint/2010/main" val="3274404767"/>
              </p:ext>
            </p:extLst>
          </p:nvPr>
        </p:nvGraphicFramePr>
        <p:xfrm>
          <a:off x="6082519" y="814573"/>
          <a:ext cx="5466015" cy="5228859"/>
        </p:xfrm>
        <a:graphic>
          <a:graphicData uri="http://schemas.openxmlformats.org/drawingml/2006/table">
            <a:tbl>
              <a:tblPr firstRow="1" bandRow="1">
                <a:tableStyleId>{C083E6E3-FA7D-4D7B-A595-EF9225AFEA82}</a:tableStyleId>
              </a:tblPr>
              <a:tblGrid>
                <a:gridCol w="2405194">
                  <a:extLst>
                    <a:ext uri="{9D8B030D-6E8A-4147-A177-3AD203B41FA5}">
                      <a16:colId xmlns:a16="http://schemas.microsoft.com/office/drawing/2014/main" val="1599063709"/>
                    </a:ext>
                  </a:extLst>
                </a:gridCol>
                <a:gridCol w="3060821">
                  <a:extLst>
                    <a:ext uri="{9D8B030D-6E8A-4147-A177-3AD203B41FA5}">
                      <a16:colId xmlns:a16="http://schemas.microsoft.com/office/drawing/2014/main" val="3184287249"/>
                    </a:ext>
                  </a:extLst>
                </a:gridCol>
              </a:tblGrid>
              <a:tr h="304596">
                <a:tc>
                  <a:txBody>
                    <a:bodyPr/>
                    <a:lstStyle/>
                    <a:p>
                      <a:r>
                        <a:rPr lang="en-US" altLang="zh-CN" sz="1300" b="0"/>
                        <a:t>Dimension</a:t>
                      </a:r>
                      <a:endParaRPr lang="en-CA" sz="1300" b="0"/>
                    </a:p>
                  </a:txBody>
                  <a:tcPr marL="66462" marR="66462" marT="33230" marB="33230"/>
                </a:tc>
                <a:tc>
                  <a:txBody>
                    <a:bodyPr/>
                    <a:lstStyle/>
                    <a:p>
                      <a:r>
                        <a:rPr lang="en-CA" sz="1300" b="0"/>
                        <a:t>820*1000*1900(mm)</a:t>
                      </a:r>
                    </a:p>
                  </a:txBody>
                  <a:tcPr marL="66462" marR="66462" marT="33230" marB="33230"/>
                </a:tc>
                <a:extLst>
                  <a:ext uri="{0D108BD9-81ED-4DB2-BD59-A6C34878D82A}">
                    <a16:rowId xmlns:a16="http://schemas.microsoft.com/office/drawing/2014/main" val="81032663"/>
                  </a:ext>
                </a:extLst>
              </a:tr>
              <a:tr h="304596">
                <a:tc>
                  <a:txBody>
                    <a:bodyPr/>
                    <a:lstStyle/>
                    <a:p>
                      <a:r>
                        <a:rPr lang="en-CA" sz="1300"/>
                        <a:t>Weight</a:t>
                      </a:r>
                    </a:p>
                  </a:txBody>
                  <a:tcPr marL="66462" marR="66462" marT="33230" marB="33230"/>
                </a:tc>
                <a:tc>
                  <a:txBody>
                    <a:bodyPr/>
                    <a:lstStyle/>
                    <a:p>
                      <a:r>
                        <a:rPr lang="en-CA" sz="1300"/>
                        <a:t>220 – 280 KG</a:t>
                      </a:r>
                    </a:p>
                  </a:txBody>
                  <a:tcPr marL="66462" marR="66462" marT="33230" marB="33230"/>
                </a:tc>
                <a:extLst>
                  <a:ext uri="{0D108BD9-81ED-4DB2-BD59-A6C34878D82A}">
                    <a16:rowId xmlns:a16="http://schemas.microsoft.com/office/drawing/2014/main" val="541343429"/>
                  </a:ext>
                </a:extLst>
              </a:tr>
              <a:tr h="899932">
                <a:tc>
                  <a:txBody>
                    <a:bodyPr/>
                    <a:lstStyle/>
                    <a:p>
                      <a:r>
                        <a:rPr lang="en-CA" sz="1300"/>
                        <a:t>Location</a:t>
                      </a:r>
                    </a:p>
                  </a:txBody>
                  <a:tcPr marL="66462" marR="66462" marT="33230" marB="33230"/>
                </a:tc>
                <a:tc>
                  <a:txBody>
                    <a:bodyPr/>
                    <a:lstStyle/>
                    <a:p>
                      <a:r>
                        <a:rPr lang="en-CA" sz="1300"/>
                        <a:t>Universities, libraries, parks, gyms, shopping malls, business buildings, bus stations, airports, hospitals, and other public places</a:t>
                      </a:r>
                    </a:p>
                  </a:txBody>
                  <a:tcPr marL="66462" marR="66462" marT="33230" marB="33230"/>
                </a:tc>
                <a:extLst>
                  <a:ext uri="{0D108BD9-81ED-4DB2-BD59-A6C34878D82A}">
                    <a16:rowId xmlns:a16="http://schemas.microsoft.com/office/drawing/2014/main" val="1128156724"/>
                  </a:ext>
                </a:extLst>
              </a:tr>
              <a:tr h="701487">
                <a:tc>
                  <a:txBody>
                    <a:bodyPr/>
                    <a:lstStyle/>
                    <a:p>
                      <a:r>
                        <a:rPr lang="en-CA" sz="1300"/>
                        <a:t>Display screen</a:t>
                      </a:r>
                    </a:p>
                  </a:txBody>
                  <a:tcPr marL="66462" marR="66462" marT="33230" marB="33230"/>
                </a:tc>
                <a:tc>
                  <a:txBody>
                    <a:bodyPr/>
                    <a:lstStyle/>
                    <a:p>
                      <a:r>
                        <a:rPr lang="en-CA" sz="1300"/>
                        <a:t>43” capacitive touch screen (customized user interface, multiple language)</a:t>
                      </a:r>
                    </a:p>
                  </a:txBody>
                  <a:tcPr marL="66462" marR="66462" marT="33230" marB="33230"/>
                </a:tc>
                <a:extLst>
                  <a:ext uri="{0D108BD9-81ED-4DB2-BD59-A6C34878D82A}">
                    <a16:rowId xmlns:a16="http://schemas.microsoft.com/office/drawing/2014/main" val="4101853050"/>
                  </a:ext>
                </a:extLst>
              </a:tr>
              <a:tr h="304596">
                <a:tc>
                  <a:txBody>
                    <a:bodyPr/>
                    <a:lstStyle/>
                    <a:p>
                      <a:r>
                        <a:rPr lang="en-CA" sz="1300"/>
                        <a:t>Communicate port</a:t>
                      </a:r>
                    </a:p>
                  </a:txBody>
                  <a:tcPr marL="66462" marR="66462" marT="33230" marB="33230"/>
                </a:tc>
                <a:tc>
                  <a:txBody>
                    <a:bodyPr/>
                    <a:lstStyle/>
                    <a:p>
                      <a:r>
                        <a:rPr lang="en-CA" sz="1300"/>
                        <a:t>USB, WIFI, 4G, RS232</a:t>
                      </a:r>
                    </a:p>
                  </a:txBody>
                  <a:tcPr marL="66462" marR="66462" marT="33230" marB="33230"/>
                </a:tc>
                <a:extLst>
                  <a:ext uri="{0D108BD9-81ED-4DB2-BD59-A6C34878D82A}">
                    <a16:rowId xmlns:a16="http://schemas.microsoft.com/office/drawing/2014/main" val="2756672586"/>
                  </a:ext>
                </a:extLst>
              </a:tr>
              <a:tr h="701487">
                <a:tc>
                  <a:txBody>
                    <a:bodyPr/>
                    <a:lstStyle/>
                    <a:p>
                      <a:r>
                        <a:rPr lang="en-CA" sz="1300"/>
                        <a:t>Payment</a:t>
                      </a:r>
                    </a:p>
                  </a:txBody>
                  <a:tcPr marL="66462" marR="66462" marT="33230" marB="33230"/>
                </a:tc>
                <a:tc>
                  <a:txBody>
                    <a:bodyPr/>
                    <a:lstStyle/>
                    <a:p>
                      <a:r>
                        <a:rPr lang="en-CA" sz="1300" dirty="0"/>
                        <a:t>QR code/cashless/card reader/NFC/VISA/Mastercard/Apple Pay/Android Pay/Google Pay</a:t>
                      </a:r>
                    </a:p>
                  </a:txBody>
                  <a:tcPr marL="66462" marR="66462" marT="33230" marB="33230"/>
                </a:tc>
                <a:extLst>
                  <a:ext uri="{0D108BD9-81ED-4DB2-BD59-A6C34878D82A}">
                    <a16:rowId xmlns:a16="http://schemas.microsoft.com/office/drawing/2014/main" val="3080423821"/>
                  </a:ext>
                </a:extLst>
              </a:tr>
              <a:tr h="304596">
                <a:tc>
                  <a:txBody>
                    <a:bodyPr/>
                    <a:lstStyle/>
                    <a:p>
                      <a:r>
                        <a:rPr lang="en-CA" sz="1300"/>
                        <a:t>Water supply</a:t>
                      </a:r>
                    </a:p>
                  </a:txBody>
                  <a:tcPr marL="66462" marR="66462" marT="33230" marB="33230"/>
                </a:tc>
                <a:tc>
                  <a:txBody>
                    <a:bodyPr/>
                    <a:lstStyle/>
                    <a:p>
                      <a:r>
                        <a:rPr lang="en-CA" sz="1300"/>
                        <a:t>Water pump</a:t>
                      </a:r>
                    </a:p>
                  </a:txBody>
                  <a:tcPr marL="66462" marR="66462" marT="33230" marB="33230"/>
                </a:tc>
                <a:extLst>
                  <a:ext uri="{0D108BD9-81ED-4DB2-BD59-A6C34878D82A}">
                    <a16:rowId xmlns:a16="http://schemas.microsoft.com/office/drawing/2014/main" val="416347996"/>
                  </a:ext>
                </a:extLst>
              </a:tr>
              <a:tr h="304596">
                <a:tc>
                  <a:txBody>
                    <a:bodyPr/>
                    <a:lstStyle/>
                    <a:p>
                      <a:r>
                        <a:rPr lang="en-CA" sz="1300"/>
                        <a:t>Machine speed</a:t>
                      </a:r>
                    </a:p>
                  </a:txBody>
                  <a:tcPr marL="66462" marR="66462" marT="33230" marB="33230"/>
                </a:tc>
                <a:tc>
                  <a:txBody>
                    <a:bodyPr/>
                    <a:lstStyle/>
                    <a:p>
                      <a:r>
                        <a:rPr lang="en-CA" sz="1300"/>
                        <a:t>Instant drinks:25S/espresso drinks:45S</a:t>
                      </a:r>
                    </a:p>
                  </a:txBody>
                  <a:tcPr marL="66462" marR="66462" marT="33230" marB="33230"/>
                </a:tc>
                <a:extLst>
                  <a:ext uri="{0D108BD9-81ED-4DB2-BD59-A6C34878D82A}">
                    <a16:rowId xmlns:a16="http://schemas.microsoft.com/office/drawing/2014/main" val="2363627917"/>
                  </a:ext>
                </a:extLst>
              </a:tr>
              <a:tr h="304596">
                <a:tc>
                  <a:txBody>
                    <a:bodyPr/>
                    <a:lstStyle/>
                    <a:p>
                      <a:r>
                        <a:rPr lang="en-CA" sz="1300"/>
                        <a:t>Certificate</a:t>
                      </a:r>
                    </a:p>
                  </a:txBody>
                  <a:tcPr marL="66462" marR="66462" marT="33230" marB="33230"/>
                </a:tc>
                <a:tc>
                  <a:txBody>
                    <a:bodyPr/>
                    <a:lstStyle/>
                    <a:p>
                      <a:r>
                        <a:rPr lang="en-CA" sz="1300"/>
                        <a:t>CE/ROHS/ETL</a:t>
                      </a:r>
                    </a:p>
                  </a:txBody>
                  <a:tcPr marL="66462" marR="66462" marT="33230" marB="33230"/>
                </a:tc>
                <a:extLst>
                  <a:ext uri="{0D108BD9-81ED-4DB2-BD59-A6C34878D82A}">
                    <a16:rowId xmlns:a16="http://schemas.microsoft.com/office/drawing/2014/main" val="2253511058"/>
                  </a:ext>
                </a:extLst>
              </a:tr>
              <a:tr h="1098377">
                <a:tc>
                  <a:txBody>
                    <a:bodyPr/>
                    <a:lstStyle/>
                    <a:p>
                      <a:r>
                        <a:rPr lang="en-CA" sz="1300"/>
                        <a:t>Product list</a:t>
                      </a:r>
                    </a:p>
                  </a:txBody>
                  <a:tcPr marL="66462" marR="66462" marT="33230" marB="33230"/>
                </a:tc>
                <a:tc>
                  <a:txBody>
                    <a:bodyPr/>
                    <a:lstStyle/>
                    <a:p>
                      <a:r>
                        <a:rPr lang="en-CA" sz="1300" dirty="0"/>
                        <a:t>Espresso, Americano, Cappuccino, Latte, Mocha, Macchiato, Hot Chocolate, French Vanilla, Black Tea, Green Tea, Milk Tea, Iced coffee, Iced Cappuccino, etc.</a:t>
                      </a:r>
                    </a:p>
                  </a:txBody>
                  <a:tcPr marL="66462" marR="66462" marT="33230" marB="33230"/>
                </a:tc>
                <a:extLst>
                  <a:ext uri="{0D108BD9-81ED-4DB2-BD59-A6C34878D82A}">
                    <a16:rowId xmlns:a16="http://schemas.microsoft.com/office/drawing/2014/main" val="71236072"/>
                  </a:ext>
                </a:extLst>
              </a:tr>
            </a:tbl>
          </a:graphicData>
        </a:graphic>
      </p:graphicFrame>
    </p:spTree>
    <p:extLst>
      <p:ext uri="{BB962C8B-B14F-4D97-AF65-F5344CB8AC3E}">
        <p14:creationId xmlns:p14="http://schemas.microsoft.com/office/powerpoint/2010/main" val="2183918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generated with very high confiddence">
            <a:extLst>
              <a:ext uri="{FF2B5EF4-FFF2-40B4-BE49-F238E27FC236}">
                <a16:creationId xmlns:a16="http://schemas.microsoft.com/office/drawing/2014/main" id="{3D3701D7-95CD-436F-B27F-35655F46568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106" y="1820333"/>
            <a:ext cx="4182571" cy="4036181"/>
          </a:xfrm>
          <a:prstGeom prst="rect">
            <a:avLst/>
          </a:prstGeom>
        </p:spPr>
      </p:pic>
      <p:sp>
        <p:nvSpPr>
          <p:cNvPr id="22" name="Freeform: Shape 21">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8F290B-06DA-4D07-9762-E58D03A9A36C}"/>
              </a:ext>
            </a:extLst>
          </p:cNvPr>
          <p:cNvSpPr>
            <a:spLocks noGrp="1"/>
          </p:cNvSpPr>
          <p:nvPr>
            <p:ph type="title"/>
          </p:nvPr>
        </p:nvSpPr>
        <p:spPr>
          <a:xfrm>
            <a:off x="838199" y="365125"/>
            <a:ext cx="5529943" cy="1325563"/>
          </a:xfrm>
        </p:spPr>
        <p:txBody>
          <a:bodyPr>
            <a:normAutofit/>
          </a:bodyPr>
          <a:lstStyle/>
          <a:p>
            <a:r>
              <a:rPr lang="en-CA" altLang="zh-CN" dirty="0"/>
              <a:t>Competitors </a:t>
            </a:r>
            <a:r>
              <a:rPr lang="en-US" altLang="zh-CN" dirty="0"/>
              <a:t>–Traditional Coffee Shop</a:t>
            </a:r>
            <a:endParaRPr lang="en-CA" dirty="0"/>
          </a:p>
        </p:txBody>
      </p:sp>
      <p:sp>
        <p:nvSpPr>
          <p:cNvPr id="3" name="Content Placeholder 2">
            <a:extLst>
              <a:ext uri="{FF2B5EF4-FFF2-40B4-BE49-F238E27FC236}">
                <a16:creationId xmlns:a16="http://schemas.microsoft.com/office/drawing/2014/main" id="{9FA6E615-F6A0-488D-90A8-72AF233A53E9}"/>
              </a:ext>
            </a:extLst>
          </p:cNvPr>
          <p:cNvSpPr>
            <a:spLocks noGrp="1"/>
          </p:cNvSpPr>
          <p:nvPr>
            <p:ph idx="1"/>
          </p:nvPr>
        </p:nvSpPr>
        <p:spPr>
          <a:xfrm>
            <a:off x="838199" y="1825625"/>
            <a:ext cx="4128169" cy="3399518"/>
          </a:xfrm>
        </p:spPr>
        <p:txBody>
          <a:bodyPr>
            <a:normAutofit/>
          </a:bodyPr>
          <a:lstStyle/>
          <a:p>
            <a:r>
              <a:rPr lang="en-CA" altLang="zh-CN" sz="2000" dirty="0"/>
              <a:t>Canada’s most popular coffee brand</a:t>
            </a:r>
            <a:r>
              <a:rPr lang="zh-CN" altLang="en-US" sz="2000" dirty="0"/>
              <a:t>：</a:t>
            </a:r>
            <a:r>
              <a:rPr lang="en-US" altLang="zh-CN" sz="2000" dirty="0"/>
              <a:t>McDonald</a:t>
            </a:r>
            <a:r>
              <a:rPr lang="en-CA" altLang="zh-CN" sz="2000" dirty="0"/>
              <a:t>’s, Second Cup, Starbucks, Tim Hortons, Van </a:t>
            </a:r>
            <a:r>
              <a:rPr lang="en-CA" altLang="zh-CN" sz="2000" dirty="0" err="1"/>
              <a:t>Houtte</a:t>
            </a:r>
            <a:r>
              <a:rPr lang="en-CA" altLang="zh-CN" sz="2000" dirty="0"/>
              <a:t>/A&amp;W. </a:t>
            </a:r>
          </a:p>
          <a:p>
            <a:endParaRPr lang="en-CA" altLang="zh-CN" sz="2000" dirty="0"/>
          </a:p>
          <a:p>
            <a:r>
              <a:rPr lang="en-CA" altLang="zh-CN" sz="2000" dirty="0"/>
              <a:t>According</a:t>
            </a:r>
            <a:r>
              <a:rPr lang="zh-CN" altLang="en-US" sz="2000" dirty="0"/>
              <a:t> </a:t>
            </a:r>
            <a:r>
              <a:rPr lang="en-CA" altLang="zh-CN" sz="2000" dirty="0"/>
              <a:t>to</a:t>
            </a:r>
            <a:r>
              <a:rPr lang="zh-CN" altLang="en-US" sz="2000" dirty="0"/>
              <a:t> </a:t>
            </a:r>
            <a:r>
              <a:rPr lang="en-CA" altLang="zh-CN" sz="2000" dirty="0"/>
              <a:t>the statistic</a:t>
            </a:r>
            <a:r>
              <a:rPr lang="zh-CN" altLang="en-US" sz="2000" dirty="0"/>
              <a:t> </a:t>
            </a:r>
            <a:r>
              <a:rPr lang="en-CA" altLang="zh-CN" sz="2000" dirty="0"/>
              <a:t>data from </a:t>
            </a:r>
            <a:r>
              <a:rPr lang="zh-CN" altLang="en-US" sz="2000" dirty="0"/>
              <a:t> </a:t>
            </a:r>
            <a:r>
              <a:rPr lang="en-US" altLang="zh-CN" sz="2000" dirty="0"/>
              <a:t>Maclean’s Coffee Ranker, in 2017</a:t>
            </a:r>
            <a:r>
              <a:rPr lang="zh-CN" altLang="en-US" sz="2000" dirty="0"/>
              <a:t>，</a:t>
            </a:r>
            <a:r>
              <a:rPr lang="en-CA" altLang="zh-CN" sz="2000" dirty="0"/>
              <a:t>McDonald’s coffee score the highest points. </a:t>
            </a:r>
          </a:p>
          <a:p>
            <a:endParaRPr lang="en-CA" altLang="zh-CN" sz="2000" dirty="0"/>
          </a:p>
          <a:p>
            <a:endParaRPr lang="en-CA" altLang="zh-CN" sz="2000" dirty="0"/>
          </a:p>
        </p:txBody>
      </p:sp>
      <p:sp>
        <p:nvSpPr>
          <p:cNvPr id="6" name="TextBox 5">
            <a:extLst>
              <a:ext uri="{FF2B5EF4-FFF2-40B4-BE49-F238E27FC236}">
                <a16:creationId xmlns:a16="http://schemas.microsoft.com/office/drawing/2014/main" id="{6E883F96-D0DB-42F7-856C-8D2573B03426}"/>
              </a:ext>
            </a:extLst>
          </p:cNvPr>
          <p:cNvSpPr txBox="1"/>
          <p:nvPr/>
        </p:nvSpPr>
        <p:spPr>
          <a:xfrm>
            <a:off x="7092985" y="5856514"/>
            <a:ext cx="3028906" cy="307777"/>
          </a:xfrm>
          <a:prstGeom prst="rect">
            <a:avLst/>
          </a:prstGeom>
          <a:noFill/>
        </p:spPr>
        <p:txBody>
          <a:bodyPr wrap="none" rtlCol="0">
            <a:spAutoFit/>
          </a:bodyPr>
          <a:lstStyle/>
          <a:p>
            <a:r>
              <a:rPr lang="en-US" altLang="zh-CN" sz="1400" dirty="0">
                <a:solidFill>
                  <a:schemeClr val="bg1"/>
                </a:solidFill>
              </a:rPr>
              <a:t>Source</a:t>
            </a:r>
            <a:r>
              <a:rPr lang="en-CA" altLang="zh-CN" sz="1400" dirty="0">
                <a:solidFill>
                  <a:schemeClr val="bg1"/>
                </a:solidFill>
              </a:rPr>
              <a:t>:</a:t>
            </a:r>
            <a:r>
              <a:rPr lang="zh-CN" altLang="en-US" sz="1400" dirty="0">
                <a:solidFill>
                  <a:schemeClr val="bg1"/>
                </a:solidFill>
              </a:rPr>
              <a:t> </a:t>
            </a:r>
            <a:r>
              <a:rPr lang="en-CA" altLang="zh-CN" sz="1400" dirty="0">
                <a:solidFill>
                  <a:schemeClr val="bg1"/>
                </a:solidFill>
              </a:rPr>
              <a:t>MACLEAN’S COFFEE RANKINGS</a:t>
            </a:r>
            <a:endParaRPr lang="en-CA" sz="1400" dirty="0">
              <a:solidFill>
                <a:schemeClr val="bg1"/>
              </a:solidFill>
            </a:endParaRPr>
          </a:p>
        </p:txBody>
      </p:sp>
    </p:spTree>
    <p:extLst>
      <p:ext uri="{BB962C8B-B14F-4D97-AF65-F5344CB8AC3E}">
        <p14:creationId xmlns:p14="http://schemas.microsoft.com/office/powerpoint/2010/main" val="358334329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D3701D7-95CD-436F-B27F-35655F465685}"/>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8701" y="2848881"/>
            <a:ext cx="5452326" cy="2862470"/>
          </a:xfrm>
          <a:prstGeom prst="rect">
            <a:avLst/>
          </a:prstGeom>
        </p:spPr>
      </p:pic>
      <p:sp>
        <p:nvSpPr>
          <p:cNvPr id="22" name="Freeform: Shape 21">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8F290B-06DA-4D07-9762-E58D03A9A36C}"/>
              </a:ext>
            </a:extLst>
          </p:cNvPr>
          <p:cNvSpPr>
            <a:spLocks noGrp="1"/>
          </p:cNvSpPr>
          <p:nvPr>
            <p:ph type="title"/>
          </p:nvPr>
        </p:nvSpPr>
        <p:spPr>
          <a:xfrm>
            <a:off x="838199" y="365125"/>
            <a:ext cx="5529943" cy="1325563"/>
          </a:xfrm>
        </p:spPr>
        <p:txBody>
          <a:bodyPr>
            <a:normAutofit/>
          </a:bodyPr>
          <a:lstStyle/>
          <a:p>
            <a:r>
              <a:rPr lang="en-CA" altLang="zh-CN" dirty="0"/>
              <a:t>Competitors-Traditional Coffee Shop</a:t>
            </a:r>
            <a:endParaRPr lang="en-CA" dirty="0"/>
          </a:p>
        </p:txBody>
      </p:sp>
      <p:sp>
        <p:nvSpPr>
          <p:cNvPr id="3" name="Content Placeholder 2">
            <a:extLst>
              <a:ext uri="{FF2B5EF4-FFF2-40B4-BE49-F238E27FC236}">
                <a16:creationId xmlns:a16="http://schemas.microsoft.com/office/drawing/2014/main" id="{9FA6E615-F6A0-488D-90A8-72AF233A53E9}"/>
              </a:ext>
            </a:extLst>
          </p:cNvPr>
          <p:cNvSpPr>
            <a:spLocks noGrp="1"/>
          </p:cNvSpPr>
          <p:nvPr>
            <p:ph idx="1"/>
          </p:nvPr>
        </p:nvSpPr>
        <p:spPr>
          <a:xfrm>
            <a:off x="838199" y="1825625"/>
            <a:ext cx="4128169" cy="3399518"/>
          </a:xfrm>
        </p:spPr>
        <p:txBody>
          <a:bodyPr>
            <a:normAutofit/>
          </a:bodyPr>
          <a:lstStyle/>
          <a:p>
            <a:r>
              <a:rPr lang="en-US" altLang="zh-CN" sz="2000" dirty="0"/>
              <a:t>According to Coffee Market Share Canada Tim Hortons,  the statistics in Quick Service Restaurant Servings shows that the percentage of total caffeinated drinks of Tim Hortons, McDonalds, and Starbucks are 74.5%, 9.6 %, and 4.6 % respectively. </a:t>
            </a:r>
            <a:endParaRPr lang="en-CA" altLang="zh-CN" sz="2000" dirty="0"/>
          </a:p>
          <a:p>
            <a:endParaRPr lang="en-CA" altLang="zh-CN" sz="2000" dirty="0"/>
          </a:p>
        </p:txBody>
      </p:sp>
      <p:sp>
        <p:nvSpPr>
          <p:cNvPr id="6" name="TextBox 5">
            <a:extLst>
              <a:ext uri="{FF2B5EF4-FFF2-40B4-BE49-F238E27FC236}">
                <a16:creationId xmlns:a16="http://schemas.microsoft.com/office/drawing/2014/main" id="{6E883F96-D0DB-42F7-856C-8D2573B03426}"/>
              </a:ext>
            </a:extLst>
          </p:cNvPr>
          <p:cNvSpPr txBox="1"/>
          <p:nvPr/>
        </p:nvSpPr>
        <p:spPr>
          <a:xfrm>
            <a:off x="6338701" y="5823010"/>
            <a:ext cx="5480090" cy="307777"/>
          </a:xfrm>
          <a:prstGeom prst="rect">
            <a:avLst/>
          </a:prstGeom>
          <a:noFill/>
        </p:spPr>
        <p:txBody>
          <a:bodyPr wrap="none" rtlCol="0">
            <a:spAutoFit/>
          </a:bodyPr>
          <a:lstStyle/>
          <a:p>
            <a:r>
              <a:rPr lang="en-US" altLang="zh-CN" sz="1400" dirty="0">
                <a:solidFill>
                  <a:schemeClr val="bg1"/>
                </a:solidFill>
              </a:rPr>
              <a:t>Source</a:t>
            </a:r>
            <a:r>
              <a:rPr lang="en-CA" altLang="zh-CN" sz="1400" dirty="0">
                <a:solidFill>
                  <a:schemeClr val="bg1"/>
                </a:solidFill>
              </a:rPr>
              <a:t>:</a:t>
            </a:r>
            <a:r>
              <a:rPr lang="zh-CN" altLang="en-US" sz="1400" dirty="0">
                <a:solidFill>
                  <a:schemeClr val="bg1"/>
                </a:solidFill>
              </a:rPr>
              <a:t> </a:t>
            </a:r>
            <a:r>
              <a:rPr lang="en-CA" altLang="zh-CN" sz="1400" dirty="0">
                <a:solidFill>
                  <a:schemeClr val="bg1"/>
                </a:solidFill>
              </a:rPr>
              <a:t>http://market.fodo.us/coffee-market-share-canada-tim-hortons/</a:t>
            </a:r>
            <a:endParaRPr lang="en-CA" sz="1400" dirty="0">
              <a:solidFill>
                <a:schemeClr val="bg1"/>
              </a:solidFill>
            </a:endParaRPr>
          </a:p>
        </p:txBody>
      </p:sp>
    </p:spTree>
    <p:extLst>
      <p:ext uri="{BB962C8B-B14F-4D97-AF65-F5344CB8AC3E}">
        <p14:creationId xmlns:p14="http://schemas.microsoft.com/office/powerpoint/2010/main" val="719440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DA0DAC-EAFD-45E4-BCAD-59D64EE85E19}"/>
              </a:ext>
            </a:extLst>
          </p:cNvPr>
          <p:cNvSpPr>
            <a:spLocks noGrp="1"/>
          </p:cNvSpPr>
          <p:nvPr>
            <p:ph type="title"/>
          </p:nvPr>
        </p:nvSpPr>
        <p:spPr>
          <a:xfrm>
            <a:off x="863029" y="1012004"/>
            <a:ext cx="3416158" cy="4795408"/>
          </a:xfrm>
        </p:spPr>
        <p:txBody>
          <a:bodyPr>
            <a:normAutofit/>
          </a:bodyPr>
          <a:lstStyle/>
          <a:p>
            <a:r>
              <a:rPr lang="en-CA" dirty="0">
                <a:solidFill>
                  <a:srgbClr val="FFFFFF"/>
                </a:solidFill>
              </a:rPr>
              <a:t>Our Advantages</a:t>
            </a:r>
            <a:br>
              <a:rPr lang="en-CA" dirty="0">
                <a:solidFill>
                  <a:srgbClr val="FFFFFF"/>
                </a:solidFill>
              </a:rPr>
            </a:br>
            <a:r>
              <a:rPr lang="en-CA" dirty="0">
                <a:solidFill>
                  <a:srgbClr val="FFFFFF"/>
                </a:solidFill>
              </a:rPr>
              <a:t>-Traditional Coffee Shop</a:t>
            </a:r>
          </a:p>
        </p:txBody>
      </p:sp>
      <p:graphicFrame>
        <p:nvGraphicFramePr>
          <p:cNvPr id="44" name="Content Placeholder 2">
            <a:extLst>
              <a:ext uri="{FF2B5EF4-FFF2-40B4-BE49-F238E27FC236}">
                <a16:creationId xmlns:a16="http://schemas.microsoft.com/office/drawing/2014/main" id="{4E45E809-84B7-4A30-80FC-A74339782C71}"/>
              </a:ext>
            </a:extLst>
          </p:cNvPr>
          <p:cNvGraphicFramePr>
            <a:graphicFrameLocks noGrp="1"/>
          </p:cNvGraphicFramePr>
          <p:nvPr>
            <p:ph idx="1"/>
            <p:extLst>
              <p:ext uri="{D42A27DB-BD31-4B8C-83A1-F6EECF244321}">
                <p14:modId xmlns:p14="http://schemas.microsoft.com/office/powerpoint/2010/main" val="265492904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845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8F290B-06DA-4D07-9762-E58D03A9A36C}"/>
              </a:ext>
            </a:extLst>
          </p:cNvPr>
          <p:cNvSpPr>
            <a:spLocks noGrp="1"/>
          </p:cNvSpPr>
          <p:nvPr>
            <p:ph type="title"/>
          </p:nvPr>
        </p:nvSpPr>
        <p:spPr>
          <a:xfrm>
            <a:off x="838199" y="365125"/>
            <a:ext cx="5529943" cy="1325563"/>
          </a:xfrm>
        </p:spPr>
        <p:txBody>
          <a:bodyPr>
            <a:normAutofit fontScale="90000"/>
          </a:bodyPr>
          <a:lstStyle/>
          <a:p>
            <a:r>
              <a:rPr lang="en-CA" altLang="zh-CN" dirty="0"/>
              <a:t>Competitors-Traditional Coffee Vending Company</a:t>
            </a:r>
            <a:endParaRPr lang="en-CA" dirty="0"/>
          </a:p>
        </p:txBody>
      </p:sp>
      <p:graphicFrame>
        <p:nvGraphicFramePr>
          <p:cNvPr id="4" name="Diagram 3">
            <a:extLst>
              <a:ext uri="{FF2B5EF4-FFF2-40B4-BE49-F238E27FC236}">
                <a16:creationId xmlns:a16="http://schemas.microsoft.com/office/drawing/2014/main" id="{D38325CD-7BEE-4501-9954-4BD1A6079830}"/>
              </a:ext>
            </a:extLst>
          </p:cNvPr>
          <p:cNvGraphicFramePr/>
          <p:nvPr>
            <p:extLst>
              <p:ext uri="{D42A27DB-BD31-4B8C-83A1-F6EECF244321}">
                <p14:modId xmlns:p14="http://schemas.microsoft.com/office/powerpoint/2010/main" val="1783926816"/>
              </p:ext>
            </p:extLst>
          </p:nvPr>
        </p:nvGraphicFramePr>
        <p:xfrm>
          <a:off x="85817" y="603682"/>
          <a:ext cx="12188952" cy="6986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516003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8F290B-06DA-4D07-9762-E58D03A9A36C}"/>
              </a:ext>
            </a:extLst>
          </p:cNvPr>
          <p:cNvSpPr>
            <a:spLocks noGrp="1"/>
          </p:cNvSpPr>
          <p:nvPr>
            <p:ph type="title"/>
          </p:nvPr>
        </p:nvSpPr>
        <p:spPr>
          <a:xfrm>
            <a:off x="838199" y="365125"/>
            <a:ext cx="5529943" cy="1325563"/>
          </a:xfrm>
        </p:spPr>
        <p:txBody>
          <a:bodyPr>
            <a:normAutofit fontScale="90000"/>
          </a:bodyPr>
          <a:lstStyle/>
          <a:p>
            <a:r>
              <a:rPr lang="en-CA" altLang="zh-CN" dirty="0"/>
              <a:t>Competitors-Traditional Coffee Vending Company</a:t>
            </a:r>
            <a:endParaRPr lang="en-CA" dirty="0"/>
          </a:p>
        </p:txBody>
      </p:sp>
      <p:graphicFrame>
        <p:nvGraphicFramePr>
          <p:cNvPr id="4" name="Diagram 3">
            <a:extLst>
              <a:ext uri="{FF2B5EF4-FFF2-40B4-BE49-F238E27FC236}">
                <a16:creationId xmlns:a16="http://schemas.microsoft.com/office/drawing/2014/main" id="{D38325CD-7BEE-4501-9954-4BD1A6079830}"/>
              </a:ext>
            </a:extLst>
          </p:cNvPr>
          <p:cNvGraphicFramePr/>
          <p:nvPr>
            <p:extLst>
              <p:ext uri="{D42A27DB-BD31-4B8C-83A1-F6EECF244321}">
                <p14:modId xmlns:p14="http://schemas.microsoft.com/office/powerpoint/2010/main" val="2883777622"/>
              </p:ext>
            </p:extLst>
          </p:nvPr>
        </p:nvGraphicFramePr>
        <p:xfrm>
          <a:off x="85817" y="603682"/>
          <a:ext cx="12188952" cy="6986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305121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A7A5A6-F4F5-4ED9-B7AD-A554BAFA6500}"/>
              </a:ext>
            </a:extLst>
          </p:cNvPr>
          <p:cNvSpPr>
            <a:spLocks noGrp="1"/>
          </p:cNvSpPr>
          <p:nvPr>
            <p:ph type="title"/>
          </p:nvPr>
        </p:nvSpPr>
        <p:spPr>
          <a:xfrm>
            <a:off x="863029" y="1012004"/>
            <a:ext cx="3416158" cy="4795408"/>
          </a:xfrm>
        </p:spPr>
        <p:txBody>
          <a:bodyPr>
            <a:normAutofit/>
          </a:bodyPr>
          <a:lstStyle/>
          <a:p>
            <a:r>
              <a:rPr lang="en-CA">
                <a:solidFill>
                  <a:srgbClr val="FFFFFF"/>
                </a:solidFill>
              </a:rPr>
              <a:t>Our Advantages – Traditional Coffee Vending Company</a:t>
            </a:r>
          </a:p>
        </p:txBody>
      </p:sp>
      <p:graphicFrame>
        <p:nvGraphicFramePr>
          <p:cNvPr id="35" name="Content Placeholder 2">
            <a:extLst>
              <a:ext uri="{FF2B5EF4-FFF2-40B4-BE49-F238E27FC236}">
                <a16:creationId xmlns:a16="http://schemas.microsoft.com/office/drawing/2014/main" id="{5FDD999B-9A72-439D-BB30-24BF6FDDF526}"/>
              </a:ext>
            </a:extLst>
          </p:cNvPr>
          <p:cNvGraphicFramePr>
            <a:graphicFrameLocks noGrp="1"/>
          </p:cNvGraphicFramePr>
          <p:nvPr>
            <p:ph idx="1"/>
            <p:extLst>
              <p:ext uri="{D42A27DB-BD31-4B8C-83A1-F6EECF244321}">
                <p14:modId xmlns:p14="http://schemas.microsoft.com/office/powerpoint/2010/main" val="15006757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788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155A-E745-4B83-884A-38751A3DA498}"/>
              </a:ext>
            </a:extLst>
          </p:cNvPr>
          <p:cNvSpPr>
            <a:spLocks noGrp="1"/>
          </p:cNvSpPr>
          <p:nvPr>
            <p:ph type="title"/>
          </p:nvPr>
        </p:nvSpPr>
        <p:spPr/>
        <p:txBody>
          <a:bodyPr/>
          <a:lstStyle/>
          <a:p>
            <a:r>
              <a:rPr lang="en-CA" dirty="0"/>
              <a:t>Our Advantages</a:t>
            </a:r>
          </a:p>
        </p:txBody>
      </p:sp>
      <p:pic>
        <p:nvPicPr>
          <p:cNvPr id="5" name="Content Placeholder 4" descr="A close up of a white plate&#10;&#10;Description generated with high confidence">
            <a:extLst>
              <a:ext uri="{FF2B5EF4-FFF2-40B4-BE49-F238E27FC236}">
                <a16:creationId xmlns:a16="http://schemas.microsoft.com/office/drawing/2014/main" id="{057ED566-B837-4F28-8B8A-5FCE81A451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9493" y="2065930"/>
            <a:ext cx="2819400" cy="2114550"/>
          </a:xfrm>
          <a:prstGeom prst="ellipse">
            <a:avLst/>
          </a:prstGeom>
          <a:ln>
            <a:noFill/>
          </a:ln>
          <a:effectLst>
            <a:softEdge rad="112500"/>
          </a:effectLst>
        </p:spPr>
      </p:pic>
      <p:sp>
        <p:nvSpPr>
          <p:cNvPr id="9" name="Arrow: Right 8">
            <a:extLst>
              <a:ext uri="{FF2B5EF4-FFF2-40B4-BE49-F238E27FC236}">
                <a16:creationId xmlns:a16="http://schemas.microsoft.com/office/drawing/2014/main" id="{1B1EF83B-069A-4264-923E-1746A1EC183D}"/>
              </a:ext>
            </a:extLst>
          </p:cNvPr>
          <p:cNvSpPr/>
          <p:nvPr/>
        </p:nvSpPr>
        <p:spPr>
          <a:xfrm>
            <a:off x="4811697" y="2944368"/>
            <a:ext cx="978408"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11" name="Picture 10" descr="A close up of food&#10;&#10;Description generated with high confidence">
            <a:extLst>
              <a:ext uri="{FF2B5EF4-FFF2-40B4-BE49-F238E27FC236}">
                <a16:creationId xmlns:a16="http://schemas.microsoft.com/office/drawing/2014/main" id="{221188B4-443C-4499-BC51-03D9BEE3F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771" y="1936017"/>
            <a:ext cx="3454836" cy="2374376"/>
          </a:xfrm>
          <a:prstGeom prst="rect">
            <a:avLst/>
          </a:prstGeom>
          <a:ln>
            <a:noFill/>
          </a:ln>
          <a:effectLst>
            <a:softEdge rad="112500"/>
          </a:effectLst>
        </p:spPr>
      </p:pic>
      <p:sp>
        <p:nvSpPr>
          <p:cNvPr id="12" name="TextBox 11">
            <a:extLst>
              <a:ext uri="{FF2B5EF4-FFF2-40B4-BE49-F238E27FC236}">
                <a16:creationId xmlns:a16="http://schemas.microsoft.com/office/drawing/2014/main" id="{24B06EE0-9297-450B-B432-0F63351A7746}"/>
              </a:ext>
            </a:extLst>
          </p:cNvPr>
          <p:cNvSpPr txBox="1"/>
          <p:nvPr/>
        </p:nvSpPr>
        <p:spPr>
          <a:xfrm>
            <a:off x="1269493" y="4555722"/>
            <a:ext cx="5655076" cy="830997"/>
          </a:xfrm>
          <a:prstGeom prst="rect">
            <a:avLst/>
          </a:prstGeom>
          <a:noFill/>
        </p:spPr>
        <p:txBody>
          <a:bodyPr wrap="square" rtlCol="0">
            <a:spAutoFit/>
          </a:bodyPr>
          <a:lstStyle/>
          <a:p>
            <a:pPr marL="285750" indent="-285750">
              <a:buFont typeface="Arial" panose="020B0604020202020204" pitchFamily="34" charset="0"/>
              <a:buChar char="•"/>
            </a:pPr>
            <a:r>
              <a:rPr lang="en-CA" sz="2400" dirty="0"/>
              <a:t>Cane Sugar Syrup </a:t>
            </a:r>
            <a:r>
              <a:rPr lang="en-US" altLang="zh-CN" sz="2400" dirty="0"/>
              <a:t>— dissolve better </a:t>
            </a:r>
          </a:p>
          <a:p>
            <a:pPr marL="285750" indent="-285750">
              <a:buFont typeface="Arial" panose="020B0604020202020204" pitchFamily="34" charset="0"/>
              <a:buChar char="•"/>
            </a:pPr>
            <a:r>
              <a:rPr lang="en-US" sz="2400" dirty="0"/>
              <a:t>Our coffee is  “made-to-order” </a:t>
            </a:r>
            <a:r>
              <a:rPr lang="en-CA" sz="2400" dirty="0"/>
              <a:t> </a:t>
            </a:r>
          </a:p>
        </p:txBody>
      </p:sp>
    </p:spTree>
    <p:extLst>
      <p:ext uri="{BB962C8B-B14F-4D97-AF65-F5344CB8AC3E}">
        <p14:creationId xmlns:p14="http://schemas.microsoft.com/office/powerpoint/2010/main" val="1093007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3B737-7364-4FCE-BFDA-33CC70F7EB3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What makes us different!</a:t>
            </a:r>
          </a:p>
        </p:txBody>
      </p:sp>
      <p:graphicFrame>
        <p:nvGraphicFramePr>
          <p:cNvPr id="48" name="Diagram 47">
            <a:extLst>
              <a:ext uri="{FF2B5EF4-FFF2-40B4-BE49-F238E27FC236}">
                <a16:creationId xmlns:a16="http://schemas.microsoft.com/office/drawing/2014/main" id="{423873DE-3DA4-4067-B8F2-C16BFB753269}"/>
              </a:ext>
            </a:extLst>
          </p:cNvPr>
          <p:cNvGraphicFramePr/>
          <p:nvPr>
            <p:extLst>
              <p:ext uri="{D42A27DB-BD31-4B8C-83A1-F6EECF244321}">
                <p14:modId xmlns:p14="http://schemas.microsoft.com/office/powerpoint/2010/main" val="2902326028"/>
              </p:ext>
            </p:extLst>
          </p:nvPr>
        </p:nvGraphicFramePr>
        <p:xfrm>
          <a:off x="3588026" y="190501"/>
          <a:ext cx="8446401" cy="634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3258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085D0E4-132E-45A4-8535-77B18805C119}"/>
              </a:ext>
            </a:extLst>
          </p:cNvPr>
          <p:cNvGraphicFramePr>
            <a:graphicFrameLocks noGrp="1"/>
          </p:cNvGraphicFramePr>
          <p:nvPr>
            <p:extLst>
              <p:ext uri="{D42A27DB-BD31-4B8C-83A1-F6EECF244321}">
                <p14:modId xmlns:p14="http://schemas.microsoft.com/office/powerpoint/2010/main" val="1071480257"/>
              </p:ext>
            </p:extLst>
          </p:nvPr>
        </p:nvGraphicFramePr>
        <p:xfrm>
          <a:off x="1" y="3"/>
          <a:ext cx="12192003" cy="6853558"/>
        </p:xfrm>
        <a:graphic>
          <a:graphicData uri="http://schemas.openxmlformats.org/drawingml/2006/table">
            <a:tbl>
              <a:tblPr firstRow="1" bandRow="1">
                <a:tableStyleId>{2D5ABB26-0587-4C30-8999-92F81FD0307C}</a:tableStyleId>
              </a:tblPr>
              <a:tblGrid>
                <a:gridCol w="1354667">
                  <a:extLst>
                    <a:ext uri="{9D8B030D-6E8A-4147-A177-3AD203B41FA5}">
                      <a16:colId xmlns:a16="http://schemas.microsoft.com/office/drawing/2014/main" val="1749354143"/>
                    </a:ext>
                  </a:extLst>
                </a:gridCol>
                <a:gridCol w="1354667">
                  <a:extLst>
                    <a:ext uri="{9D8B030D-6E8A-4147-A177-3AD203B41FA5}">
                      <a16:colId xmlns:a16="http://schemas.microsoft.com/office/drawing/2014/main" val="3105171781"/>
                    </a:ext>
                  </a:extLst>
                </a:gridCol>
                <a:gridCol w="1354667">
                  <a:extLst>
                    <a:ext uri="{9D8B030D-6E8A-4147-A177-3AD203B41FA5}">
                      <a16:colId xmlns:a16="http://schemas.microsoft.com/office/drawing/2014/main" val="767202235"/>
                    </a:ext>
                  </a:extLst>
                </a:gridCol>
                <a:gridCol w="1354667">
                  <a:extLst>
                    <a:ext uri="{9D8B030D-6E8A-4147-A177-3AD203B41FA5}">
                      <a16:colId xmlns:a16="http://schemas.microsoft.com/office/drawing/2014/main" val="2427344688"/>
                    </a:ext>
                  </a:extLst>
                </a:gridCol>
                <a:gridCol w="1354667">
                  <a:extLst>
                    <a:ext uri="{9D8B030D-6E8A-4147-A177-3AD203B41FA5}">
                      <a16:colId xmlns:a16="http://schemas.microsoft.com/office/drawing/2014/main" val="630261221"/>
                    </a:ext>
                  </a:extLst>
                </a:gridCol>
                <a:gridCol w="1354667">
                  <a:extLst>
                    <a:ext uri="{9D8B030D-6E8A-4147-A177-3AD203B41FA5}">
                      <a16:colId xmlns:a16="http://schemas.microsoft.com/office/drawing/2014/main" val="2318583628"/>
                    </a:ext>
                  </a:extLst>
                </a:gridCol>
                <a:gridCol w="1354667">
                  <a:extLst>
                    <a:ext uri="{9D8B030D-6E8A-4147-A177-3AD203B41FA5}">
                      <a16:colId xmlns:a16="http://schemas.microsoft.com/office/drawing/2014/main" val="277417082"/>
                    </a:ext>
                  </a:extLst>
                </a:gridCol>
                <a:gridCol w="1354667">
                  <a:extLst>
                    <a:ext uri="{9D8B030D-6E8A-4147-A177-3AD203B41FA5}">
                      <a16:colId xmlns:a16="http://schemas.microsoft.com/office/drawing/2014/main" val="158428013"/>
                    </a:ext>
                  </a:extLst>
                </a:gridCol>
                <a:gridCol w="1354667">
                  <a:extLst>
                    <a:ext uri="{9D8B030D-6E8A-4147-A177-3AD203B41FA5}">
                      <a16:colId xmlns:a16="http://schemas.microsoft.com/office/drawing/2014/main" val="462736202"/>
                    </a:ext>
                  </a:extLst>
                </a:gridCol>
              </a:tblGrid>
              <a:tr h="640080">
                <a:tc>
                  <a:txBody>
                    <a:bodyPr/>
                    <a:lstStyle/>
                    <a:p>
                      <a:pPr algn="ctr"/>
                      <a:r>
                        <a:rPr lang="en-CA" sz="1200" dirty="0">
                          <a:latin typeface="+mn-lt"/>
                        </a:rPr>
                        <a:t>Customer</a:t>
                      </a:r>
                    </a:p>
                  </a:txBody>
                  <a:tcPr anchor="ctr">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dirty="0">
                          <a:latin typeface="+mn-lt"/>
                        </a:rPr>
                        <a:t>Encrypted Computer</a:t>
                      </a:r>
                    </a:p>
                    <a:p>
                      <a:pPr algn="ctr"/>
                      <a:r>
                        <a:rPr lang="en-CA" sz="1200" dirty="0">
                          <a:latin typeface="+mn-lt"/>
                        </a:rPr>
                        <a:t>Servers</a:t>
                      </a: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dirty="0">
                          <a:latin typeface="+mn-lt"/>
                        </a:rPr>
                        <a:t>Automated</a:t>
                      </a:r>
                    </a:p>
                    <a:p>
                      <a:pPr algn="ctr"/>
                      <a:r>
                        <a:rPr lang="en-CA" sz="1200" dirty="0">
                          <a:latin typeface="+mn-lt"/>
                        </a:rPr>
                        <a:t>Beverage Machine</a:t>
                      </a: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rPr>
                        <a:t>Automated</a:t>
                      </a:r>
                      <a:endParaRPr lang="en-CA" sz="1200" dirty="0">
                        <a:latin typeface="+mn-lt"/>
                      </a:endParaRPr>
                    </a:p>
                    <a:p>
                      <a:pPr algn="ctr"/>
                      <a:r>
                        <a:rPr lang="en-CA" sz="1200" dirty="0">
                          <a:latin typeface="+mn-lt"/>
                        </a:rPr>
                        <a:t>Bakery Machine</a:t>
                      </a: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rPr>
                        <a:t>Automated</a:t>
                      </a:r>
                      <a:endParaRPr lang="en-CA" sz="1200" dirty="0">
                        <a:latin typeface="+mn-lt"/>
                      </a:endParaRPr>
                    </a:p>
                    <a:p>
                      <a:pPr algn="ctr"/>
                      <a:r>
                        <a:rPr lang="en-CA" sz="1200" dirty="0">
                          <a:latin typeface="+mn-lt"/>
                        </a:rPr>
                        <a:t>Sandwich Maker</a:t>
                      </a: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dirty="0">
                          <a:latin typeface="+mn-lt"/>
                        </a:rPr>
                        <a:t>Positioning System</a:t>
                      </a: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dirty="0">
                          <a:latin typeface="+mn-lt"/>
                        </a:rPr>
                        <a:t>Packaging Machine </a:t>
                      </a: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Facial Recognition System</a:t>
                      </a:r>
                      <a:endParaRPr lang="en-CA" sz="1200" dirty="0">
                        <a:latin typeface="+mn-lt"/>
                      </a:endParaRP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200" dirty="0">
                          <a:latin typeface="+mn-lt"/>
                        </a:rPr>
                        <a:t>Maintenance &amp; refill</a:t>
                      </a:r>
                    </a:p>
                  </a:txBody>
                  <a:tcPr anchor="ctr">
                    <a:lnL w="12700" cap="flat" cmpd="sng" algn="ctr">
                      <a:solidFill>
                        <a:schemeClr val="tx1"/>
                      </a:solidFill>
                      <a:prstDash val="dash"/>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3167624"/>
                  </a:ext>
                </a:extLst>
              </a:tr>
              <a:tr h="6213478">
                <a:tc>
                  <a:txBody>
                    <a:bodyPr/>
                    <a:lstStyle/>
                    <a:p>
                      <a:endParaRPr lang="en-CA" sz="1900" dirty="0"/>
                    </a:p>
                  </a:txBody>
                  <a:tcPr>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900"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900"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900"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900"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900"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900"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900"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sz="1900" dirty="0"/>
                    </a:p>
                  </a:txBody>
                  <a:tcPr>
                    <a:lnL w="12700" cap="flat" cmpd="sng" algn="ctr">
                      <a:solidFill>
                        <a:schemeClr val="tx1"/>
                      </a:solidFill>
                      <a:prstDash val="dash"/>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619955"/>
                  </a:ext>
                </a:extLst>
              </a:tr>
            </a:tbl>
          </a:graphicData>
        </a:graphic>
      </p:graphicFrame>
      <p:sp>
        <p:nvSpPr>
          <p:cNvPr id="3" name="Oval 2">
            <a:extLst>
              <a:ext uri="{FF2B5EF4-FFF2-40B4-BE49-F238E27FC236}">
                <a16:creationId xmlns:a16="http://schemas.microsoft.com/office/drawing/2014/main" id="{4C37268C-FC87-4893-98E2-046FF844B1C0}"/>
              </a:ext>
            </a:extLst>
          </p:cNvPr>
          <p:cNvSpPr/>
          <p:nvPr/>
        </p:nvSpPr>
        <p:spPr>
          <a:xfrm>
            <a:off x="95499" y="891147"/>
            <a:ext cx="161836" cy="1256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Flowchart: Alternate Process 3">
            <a:extLst>
              <a:ext uri="{FF2B5EF4-FFF2-40B4-BE49-F238E27FC236}">
                <a16:creationId xmlns:a16="http://schemas.microsoft.com/office/drawing/2014/main" id="{7FE46783-D5C2-4473-85CC-5FEABBEA9465}"/>
              </a:ext>
            </a:extLst>
          </p:cNvPr>
          <p:cNvSpPr/>
          <p:nvPr/>
        </p:nvSpPr>
        <p:spPr>
          <a:xfrm>
            <a:off x="262525" y="1543233"/>
            <a:ext cx="1036041" cy="5033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View Menu in APP</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12" name="Straight Arrow Connector 11">
            <a:extLst>
              <a:ext uri="{FF2B5EF4-FFF2-40B4-BE49-F238E27FC236}">
                <a16:creationId xmlns:a16="http://schemas.microsoft.com/office/drawing/2014/main" id="{CD5B8682-CA76-4AAA-895D-F4A635DDD0BF}"/>
              </a:ext>
            </a:extLst>
          </p:cNvPr>
          <p:cNvCxnSpPr>
            <a:cxnSpLocks/>
            <a:stCxn id="3" idx="6"/>
            <a:endCxn id="133" idx="1"/>
          </p:cNvCxnSpPr>
          <p:nvPr/>
        </p:nvCxnSpPr>
        <p:spPr>
          <a:xfrm flipH="1" flipV="1">
            <a:off x="255230" y="928007"/>
            <a:ext cx="2105" cy="25988"/>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Flowchart: Alternate Process 18">
            <a:extLst>
              <a:ext uri="{FF2B5EF4-FFF2-40B4-BE49-F238E27FC236}">
                <a16:creationId xmlns:a16="http://schemas.microsoft.com/office/drawing/2014/main" id="{19EB3B86-90C2-49FB-99D2-F510ACFFD34C}"/>
              </a:ext>
            </a:extLst>
          </p:cNvPr>
          <p:cNvSpPr/>
          <p:nvPr/>
        </p:nvSpPr>
        <p:spPr>
          <a:xfrm>
            <a:off x="269072" y="2546517"/>
            <a:ext cx="1036041" cy="5033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Make Order in APP</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20" name="Straight Arrow Connector 19">
            <a:extLst>
              <a:ext uri="{FF2B5EF4-FFF2-40B4-BE49-F238E27FC236}">
                <a16:creationId xmlns:a16="http://schemas.microsoft.com/office/drawing/2014/main" id="{813A2143-1C03-4F28-A8CD-ADEE9F2FE46C}"/>
              </a:ext>
            </a:extLst>
          </p:cNvPr>
          <p:cNvCxnSpPr>
            <a:cxnSpLocks/>
            <a:stCxn id="4" idx="2"/>
            <a:endCxn id="19" idx="0"/>
          </p:cNvCxnSpPr>
          <p:nvPr/>
        </p:nvCxnSpPr>
        <p:spPr>
          <a:xfrm>
            <a:off x="780545" y="2046572"/>
            <a:ext cx="6547" cy="49994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Flowchart: Decision 28">
            <a:extLst>
              <a:ext uri="{FF2B5EF4-FFF2-40B4-BE49-F238E27FC236}">
                <a16:creationId xmlns:a16="http://schemas.microsoft.com/office/drawing/2014/main" id="{1BD9960A-804F-4A40-AF4E-193E39707FFF}"/>
              </a:ext>
            </a:extLst>
          </p:cNvPr>
          <p:cNvSpPr/>
          <p:nvPr/>
        </p:nvSpPr>
        <p:spPr>
          <a:xfrm>
            <a:off x="1841981" y="2461896"/>
            <a:ext cx="545283" cy="66273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30" name="Straight Arrow Connector 29">
            <a:extLst>
              <a:ext uri="{FF2B5EF4-FFF2-40B4-BE49-F238E27FC236}">
                <a16:creationId xmlns:a16="http://schemas.microsoft.com/office/drawing/2014/main" id="{712FF6A2-3166-4B17-8627-D478D449C95A}"/>
              </a:ext>
            </a:extLst>
          </p:cNvPr>
          <p:cNvCxnSpPr>
            <a:cxnSpLocks/>
            <a:stCxn id="19" idx="3"/>
            <a:endCxn id="29" idx="1"/>
          </p:cNvCxnSpPr>
          <p:nvPr/>
        </p:nvCxnSpPr>
        <p:spPr>
          <a:xfrm flipV="1">
            <a:off x="1305112" y="2793262"/>
            <a:ext cx="536869" cy="492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Connector: Elbow 35">
            <a:extLst>
              <a:ext uri="{FF2B5EF4-FFF2-40B4-BE49-F238E27FC236}">
                <a16:creationId xmlns:a16="http://schemas.microsoft.com/office/drawing/2014/main" id="{2E202591-5ACF-4D35-9485-18EFFA9C8929}"/>
              </a:ext>
            </a:extLst>
          </p:cNvPr>
          <p:cNvCxnSpPr>
            <a:cxnSpLocks/>
            <a:stCxn id="29" idx="0"/>
            <a:endCxn id="39" idx="2"/>
          </p:cNvCxnSpPr>
          <p:nvPr/>
        </p:nvCxnSpPr>
        <p:spPr>
          <a:xfrm rot="5400000" flipH="1" flipV="1">
            <a:off x="1943984" y="2277825"/>
            <a:ext cx="354710" cy="13432"/>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13B4DE0C-C6B6-401D-8926-DF4F5F37A225}"/>
              </a:ext>
            </a:extLst>
          </p:cNvPr>
          <p:cNvSpPr txBox="1"/>
          <p:nvPr/>
        </p:nvSpPr>
        <p:spPr>
          <a:xfrm>
            <a:off x="1740236" y="2189166"/>
            <a:ext cx="103604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0000"/>
                </a:solidFill>
                <a:effectLst/>
                <a:uLnTx/>
                <a:uFillTx/>
                <a:latin typeface="Arial" panose="020B0604020202020204"/>
                <a:ea typeface="+mn-ea"/>
                <a:cs typeface="+mn-cs"/>
              </a:rPr>
              <a:t>Decline</a:t>
            </a:r>
            <a:endParaRPr kumimoji="0" lang="en-CA"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sp>
        <p:nvSpPr>
          <p:cNvPr id="39" name="Flowchart: Alternate Process 38">
            <a:extLst>
              <a:ext uri="{FF2B5EF4-FFF2-40B4-BE49-F238E27FC236}">
                <a16:creationId xmlns:a16="http://schemas.microsoft.com/office/drawing/2014/main" id="{79CAC29E-D379-4BEB-B88D-39AA8C161578}"/>
              </a:ext>
            </a:extLst>
          </p:cNvPr>
          <p:cNvSpPr/>
          <p:nvPr/>
        </p:nvSpPr>
        <p:spPr>
          <a:xfrm>
            <a:off x="1539589" y="1385579"/>
            <a:ext cx="1176931" cy="72160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Provide reason &amp; display message  </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43" name="Straight Arrow Connector 42">
            <a:extLst>
              <a:ext uri="{FF2B5EF4-FFF2-40B4-BE49-F238E27FC236}">
                <a16:creationId xmlns:a16="http://schemas.microsoft.com/office/drawing/2014/main" id="{EBD9BE4D-7731-4EB2-B561-172810810BF2}"/>
              </a:ext>
            </a:extLst>
          </p:cNvPr>
          <p:cNvCxnSpPr>
            <a:cxnSpLocks/>
            <a:stCxn id="39" idx="1"/>
            <a:endCxn id="4" idx="3"/>
          </p:cNvCxnSpPr>
          <p:nvPr/>
        </p:nvCxnSpPr>
        <p:spPr>
          <a:xfrm flipH="1">
            <a:off x="1298566" y="1746383"/>
            <a:ext cx="241023" cy="4852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C1AA7494-F1B6-46D6-8BEE-07AFFC1F7B7D}"/>
              </a:ext>
            </a:extLst>
          </p:cNvPr>
          <p:cNvCxnSpPr>
            <a:cxnSpLocks/>
            <a:stCxn id="29" idx="2"/>
            <a:endCxn id="50" idx="0"/>
          </p:cNvCxnSpPr>
          <p:nvPr/>
        </p:nvCxnSpPr>
        <p:spPr>
          <a:xfrm flipH="1">
            <a:off x="2112305" y="3124625"/>
            <a:ext cx="2319" cy="225483"/>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E66E46CD-578A-4290-9C53-80A7C2891E22}"/>
              </a:ext>
            </a:extLst>
          </p:cNvPr>
          <p:cNvSpPr txBox="1"/>
          <p:nvPr/>
        </p:nvSpPr>
        <p:spPr>
          <a:xfrm>
            <a:off x="1767169" y="3027060"/>
            <a:ext cx="103604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0000"/>
                </a:solidFill>
                <a:effectLst/>
                <a:uLnTx/>
                <a:uFillTx/>
                <a:latin typeface="Arial" panose="020B0604020202020204"/>
                <a:ea typeface="+mn-ea"/>
                <a:cs typeface="+mn-cs"/>
              </a:rPr>
              <a:t>Accept</a:t>
            </a:r>
            <a:endParaRPr kumimoji="0" lang="en-CA"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sp>
        <p:nvSpPr>
          <p:cNvPr id="50" name="Flowchart: Alternate Process 49">
            <a:extLst>
              <a:ext uri="{FF2B5EF4-FFF2-40B4-BE49-F238E27FC236}">
                <a16:creationId xmlns:a16="http://schemas.microsoft.com/office/drawing/2014/main" id="{EE1C6AC5-C67C-4D20-943F-1658497D43B3}"/>
              </a:ext>
            </a:extLst>
          </p:cNvPr>
          <p:cNvSpPr/>
          <p:nvPr/>
        </p:nvSpPr>
        <p:spPr>
          <a:xfrm>
            <a:off x="1594284" y="3350109"/>
            <a:ext cx="1036041" cy="5033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Request Payment </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2" name="Flowchart: Alternate Process 51">
            <a:extLst>
              <a:ext uri="{FF2B5EF4-FFF2-40B4-BE49-F238E27FC236}">
                <a16:creationId xmlns:a16="http://schemas.microsoft.com/office/drawing/2014/main" id="{84589002-24D0-41F6-A942-B10D6F306331}"/>
              </a:ext>
            </a:extLst>
          </p:cNvPr>
          <p:cNvSpPr/>
          <p:nvPr/>
        </p:nvSpPr>
        <p:spPr>
          <a:xfrm>
            <a:off x="262524" y="4026839"/>
            <a:ext cx="1036041" cy="78923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Choose &amp; Make Payment</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3" name="Flowchart: Decision 52">
            <a:extLst>
              <a:ext uri="{FF2B5EF4-FFF2-40B4-BE49-F238E27FC236}">
                <a16:creationId xmlns:a16="http://schemas.microsoft.com/office/drawing/2014/main" id="{19EE9963-30B2-4BE8-93D3-7CBF2C39DB05}"/>
              </a:ext>
            </a:extLst>
          </p:cNvPr>
          <p:cNvSpPr/>
          <p:nvPr/>
        </p:nvSpPr>
        <p:spPr>
          <a:xfrm>
            <a:off x="1836512" y="4097541"/>
            <a:ext cx="545283" cy="66273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4" name="TextBox 53">
            <a:extLst>
              <a:ext uri="{FF2B5EF4-FFF2-40B4-BE49-F238E27FC236}">
                <a16:creationId xmlns:a16="http://schemas.microsoft.com/office/drawing/2014/main" id="{8F5E13CF-37D0-46B6-925B-E46EA8595531}"/>
              </a:ext>
            </a:extLst>
          </p:cNvPr>
          <p:cNvSpPr txBox="1"/>
          <p:nvPr/>
        </p:nvSpPr>
        <p:spPr>
          <a:xfrm>
            <a:off x="1734097" y="3866817"/>
            <a:ext cx="103604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0000"/>
                </a:solidFill>
                <a:effectLst/>
                <a:uLnTx/>
                <a:uFillTx/>
                <a:latin typeface="Arial" panose="020B0604020202020204"/>
                <a:ea typeface="+mn-ea"/>
                <a:cs typeface="+mn-cs"/>
              </a:rPr>
              <a:t>Decline</a:t>
            </a:r>
            <a:endParaRPr kumimoji="0" lang="en-CA"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sp>
        <p:nvSpPr>
          <p:cNvPr id="55" name="TextBox 54">
            <a:extLst>
              <a:ext uri="{FF2B5EF4-FFF2-40B4-BE49-F238E27FC236}">
                <a16:creationId xmlns:a16="http://schemas.microsoft.com/office/drawing/2014/main" id="{18E860D2-E8A4-44D8-AE9C-F63A6A18A20F}"/>
              </a:ext>
            </a:extLst>
          </p:cNvPr>
          <p:cNvSpPr txBox="1"/>
          <p:nvPr/>
        </p:nvSpPr>
        <p:spPr>
          <a:xfrm>
            <a:off x="1778177" y="4632576"/>
            <a:ext cx="103604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0000"/>
                </a:solidFill>
                <a:effectLst/>
                <a:uLnTx/>
                <a:uFillTx/>
                <a:latin typeface="Arial" panose="020B0604020202020204"/>
                <a:ea typeface="+mn-ea"/>
                <a:cs typeface="+mn-cs"/>
              </a:rPr>
              <a:t>Success</a:t>
            </a:r>
            <a:endParaRPr kumimoji="0" lang="en-CA"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cxnSp>
        <p:nvCxnSpPr>
          <p:cNvPr id="56" name="Straight Arrow Connector 55">
            <a:extLst>
              <a:ext uri="{FF2B5EF4-FFF2-40B4-BE49-F238E27FC236}">
                <a16:creationId xmlns:a16="http://schemas.microsoft.com/office/drawing/2014/main" id="{5677A1F7-D817-4731-A275-E5F4CDA9F868}"/>
              </a:ext>
            </a:extLst>
          </p:cNvPr>
          <p:cNvCxnSpPr>
            <a:cxnSpLocks/>
            <a:stCxn id="50" idx="1"/>
            <a:endCxn id="52" idx="0"/>
          </p:cNvCxnSpPr>
          <p:nvPr/>
        </p:nvCxnSpPr>
        <p:spPr>
          <a:xfrm rot="10800000" flipV="1">
            <a:off x="780545" y="3601776"/>
            <a:ext cx="813739" cy="425061"/>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DED75FBB-9C2A-4B46-9A82-ABFD6FCC1F57}"/>
              </a:ext>
            </a:extLst>
          </p:cNvPr>
          <p:cNvCxnSpPr>
            <a:cxnSpLocks/>
            <a:stCxn id="53" idx="0"/>
            <a:endCxn id="50" idx="2"/>
          </p:cNvCxnSpPr>
          <p:nvPr/>
        </p:nvCxnSpPr>
        <p:spPr>
          <a:xfrm flipV="1">
            <a:off x="2109154" y="3853448"/>
            <a:ext cx="3151" cy="244093"/>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DF532196-65C0-4549-A91C-03D7C2F501B1}"/>
              </a:ext>
            </a:extLst>
          </p:cNvPr>
          <p:cNvCxnSpPr>
            <a:cxnSpLocks/>
            <a:stCxn id="53" idx="2"/>
            <a:endCxn id="118" idx="0"/>
          </p:cNvCxnSpPr>
          <p:nvPr/>
        </p:nvCxnSpPr>
        <p:spPr>
          <a:xfrm flipH="1">
            <a:off x="2030015" y="4760272"/>
            <a:ext cx="79139" cy="181297"/>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Arrow Connector 65">
            <a:extLst>
              <a:ext uri="{FF2B5EF4-FFF2-40B4-BE49-F238E27FC236}">
                <a16:creationId xmlns:a16="http://schemas.microsoft.com/office/drawing/2014/main" id="{8E7F185D-830A-4392-8CB4-EAF0AF4E34B9}"/>
              </a:ext>
            </a:extLst>
          </p:cNvPr>
          <p:cNvCxnSpPr>
            <a:cxnSpLocks/>
            <a:stCxn id="52" idx="3"/>
            <a:endCxn id="53" idx="1"/>
          </p:cNvCxnSpPr>
          <p:nvPr/>
        </p:nvCxnSpPr>
        <p:spPr>
          <a:xfrm>
            <a:off x="1298563" y="4421455"/>
            <a:ext cx="537948" cy="7452"/>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8" name="Flowchart: Decision 117">
            <a:extLst>
              <a:ext uri="{FF2B5EF4-FFF2-40B4-BE49-F238E27FC236}">
                <a16:creationId xmlns:a16="http://schemas.microsoft.com/office/drawing/2014/main" id="{2BF2F354-D9A2-45BB-9DB8-5F127A7B7F87}"/>
              </a:ext>
            </a:extLst>
          </p:cNvPr>
          <p:cNvSpPr/>
          <p:nvPr/>
        </p:nvSpPr>
        <p:spPr>
          <a:xfrm>
            <a:off x="1260154" y="4941569"/>
            <a:ext cx="1539721" cy="74386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Calculate Processing time</a:t>
            </a:r>
            <a:r>
              <a:rPr kumimoji="0" lang="zh-CN" altLang="en-US" sz="9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endParaRPr kumimoji="0" lang="en-CA"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0" name="Flowchart: Decision 129">
            <a:extLst>
              <a:ext uri="{FF2B5EF4-FFF2-40B4-BE49-F238E27FC236}">
                <a16:creationId xmlns:a16="http://schemas.microsoft.com/office/drawing/2014/main" id="{FCD321B7-EECF-4495-A318-4ECD1CBDA803}"/>
              </a:ext>
            </a:extLst>
          </p:cNvPr>
          <p:cNvSpPr/>
          <p:nvPr/>
        </p:nvSpPr>
        <p:spPr>
          <a:xfrm>
            <a:off x="6943103" y="3011428"/>
            <a:ext cx="910212" cy="66273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prstClr val="white"/>
                </a:solidFill>
                <a:effectLst/>
                <a:uLnTx/>
                <a:uFillTx/>
                <a:latin typeface="Arial" panose="020B0604020202020204"/>
                <a:ea typeface="+mn-ea"/>
                <a:cs typeface="+mn-cs"/>
              </a:rPr>
              <a:t>Start?</a:t>
            </a:r>
          </a:p>
        </p:txBody>
      </p:sp>
      <p:sp>
        <p:nvSpPr>
          <p:cNvPr id="131" name="Flowchart: Alternate Process 130">
            <a:extLst>
              <a:ext uri="{FF2B5EF4-FFF2-40B4-BE49-F238E27FC236}">
                <a16:creationId xmlns:a16="http://schemas.microsoft.com/office/drawing/2014/main" id="{75288967-217C-4CCB-8834-3D6875ABED78}"/>
              </a:ext>
            </a:extLst>
          </p:cNvPr>
          <p:cNvSpPr/>
          <p:nvPr/>
        </p:nvSpPr>
        <p:spPr>
          <a:xfrm>
            <a:off x="6890225" y="2063694"/>
            <a:ext cx="1036040" cy="78923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rPr>
              <a:t>Track customer  distance</a:t>
            </a:r>
          </a:p>
        </p:txBody>
      </p:sp>
      <p:cxnSp>
        <p:nvCxnSpPr>
          <p:cNvPr id="132" name="Straight Arrow Connector 65">
            <a:extLst>
              <a:ext uri="{FF2B5EF4-FFF2-40B4-BE49-F238E27FC236}">
                <a16:creationId xmlns:a16="http://schemas.microsoft.com/office/drawing/2014/main" id="{9C7E92BD-343E-413E-B956-D757EBFBA61D}"/>
              </a:ext>
            </a:extLst>
          </p:cNvPr>
          <p:cNvCxnSpPr>
            <a:cxnSpLocks/>
            <a:stCxn id="118" idx="3"/>
            <a:endCxn id="131" idx="1"/>
          </p:cNvCxnSpPr>
          <p:nvPr/>
        </p:nvCxnSpPr>
        <p:spPr>
          <a:xfrm flipV="1">
            <a:off x="2799875" y="2458310"/>
            <a:ext cx="4090350" cy="2855193"/>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4" name="Straight Arrow Connector 65">
            <a:extLst>
              <a:ext uri="{FF2B5EF4-FFF2-40B4-BE49-F238E27FC236}">
                <a16:creationId xmlns:a16="http://schemas.microsoft.com/office/drawing/2014/main" id="{73C14BAF-378A-47EB-A330-7A3C160B5151}"/>
              </a:ext>
            </a:extLst>
          </p:cNvPr>
          <p:cNvCxnSpPr>
            <a:cxnSpLocks/>
            <a:stCxn id="131" idx="2"/>
            <a:endCxn id="130" idx="0"/>
          </p:cNvCxnSpPr>
          <p:nvPr/>
        </p:nvCxnSpPr>
        <p:spPr>
          <a:xfrm flipH="1">
            <a:off x="7398208" y="2852923"/>
            <a:ext cx="10037" cy="15850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7" name="Straight Arrow Connector 65">
            <a:extLst>
              <a:ext uri="{FF2B5EF4-FFF2-40B4-BE49-F238E27FC236}">
                <a16:creationId xmlns:a16="http://schemas.microsoft.com/office/drawing/2014/main" id="{8DB26763-29B7-4E5C-BBB6-A77083BAE144}"/>
              </a:ext>
            </a:extLst>
          </p:cNvPr>
          <p:cNvCxnSpPr>
            <a:cxnSpLocks/>
            <a:stCxn id="130" idx="1"/>
            <a:endCxn id="173" idx="0"/>
          </p:cNvCxnSpPr>
          <p:nvPr/>
        </p:nvCxnSpPr>
        <p:spPr>
          <a:xfrm rot="10800000" flipV="1">
            <a:off x="6100305" y="3342792"/>
            <a:ext cx="842801" cy="314629"/>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8" name="Straight Arrow Connector 65">
            <a:extLst>
              <a:ext uri="{FF2B5EF4-FFF2-40B4-BE49-F238E27FC236}">
                <a16:creationId xmlns:a16="http://schemas.microsoft.com/office/drawing/2014/main" id="{B0A20226-1AE9-4654-A0BD-59D62AC23058}"/>
              </a:ext>
            </a:extLst>
          </p:cNvPr>
          <p:cNvCxnSpPr>
            <a:cxnSpLocks/>
            <a:stCxn id="130" idx="1"/>
            <a:endCxn id="172" idx="0"/>
          </p:cNvCxnSpPr>
          <p:nvPr/>
        </p:nvCxnSpPr>
        <p:spPr>
          <a:xfrm rot="10800000" flipV="1">
            <a:off x="4773388" y="3342792"/>
            <a:ext cx="2169717" cy="307776"/>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9" name="Straight Arrow Connector 65">
            <a:extLst>
              <a:ext uri="{FF2B5EF4-FFF2-40B4-BE49-F238E27FC236}">
                <a16:creationId xmlns:a16="http://schemas.microsoft.com/office/drawing/2014/main" id="{8C8FDAB8-EEBD-42D6-92EA-FE3455FED477}"/>
              </a:ext>
            </a:extLst>
          </p:cNvPr>
          <p:cNvCxnSpPr>
            <a:cxnSpLocks/>
            <a:stCxn id="130" idx="1"/>
            <a:endCxn id="170" idx="0"/>
          </p:cNvCxnSpPr>
          <p:nvPr/>
        </p:nvCxnSpPr>
        <p:spPr>
          <a:xfrm rot="10800000" flipV="1">
            <a:off x="3446469" y="3342794"/>
            <a:ext cx="3496635" cy="309183"/>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6" name="Straight Arrow Connector 65">
            <a:extLst>
              <a:ext uri="{FF2B5EF4-FFF2-40B4-BE49-F238E27FC236}">
                <a16:creationId xmlns:a16="http://schemas.microsoft.com/office/drawing/2014/main" id="{6EC805F5-B575-42F8-96CA-CBC77E1222E5}"/>
              </a:ext>
            </a:extLst>
          </p:cNvPr>
          <p:cNvCxnSpPr>
            <a:cxnSpLocks/>
            <a:stCxn id="130" idx="3"/>
            <a:endCxn id="131" idx="0"/>
          </p:cNvCxnSpPr>
          <p:nvPr/>
        </p:nvCxnSpPr>
        <p:spPr>
          <a:xfrm flipH="1" flipV="1">
            <a:off x="7408247" y="2063694"/>
            <a:ext cx="445069" cy="1279100"/>
          </a:xfrm>
          <a:prstGeom prst="bentConnector4">
            <a:avLst>
              <a:gd name="adj1" fmla="val -67754"/>
              <a:gd name="adj2" fmla="val 11787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0" name="Flowchart: Alternate Process 169">
            <a:extLst>
              <a:ext uri="{FF2B5EF4-FFF2-40B4-BE49-F238E27FC236}">
                <a16:creationId xmlns:a16="http://schemas.microsoft.com/office/drawing/2014/main" id="{15A827BC-8973-4F37-A7E4-8BA5C671CD0A}"/>
              </a:ext>
            </a:extLst>
          </p:cNvPr>
          <p:cNvSpPr/>
          <p:nvPr/>
        </p:nvSpPr>
        <p:spPr>
          <a:xfrm>
            <a:off x="2928450" y="3651976"/>
            <a:ext cx="1036041" cy="7783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Start Making </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2" name="Flowchart: Alternate Process 171">
            <a:extLst>
              <a:ext uri="{FF2B5EF4-FFF2-40B4-BE49-F238E27FC236}">
                <a16:creationId xmlns:a16="http://schemas.microsoft.com/office/drawing/2014/main" id="{4E0699D1-7C1D-4B79-BCB0-D8ADAFDFB78F}"/>
              </a:ext>
            </a:extLst>
          </p:cNvPr>
          <p:cNvSpPr/>
          <p:nvPr/>
        </p:nvSpPr>
        <p:spPr>
          <a:xfrm>
            <a:off x="4255366" y="3650569"/>
            <a:ext cx="1036041" cy="7783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Start Making </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3" name="Flowchart: Alternate Process 172">
            <a:extLst>
              <a:ext uri="{FF2B5EF4-FFF2-40B4-BE49-F238E27FC236}">
                <a16:creationId xmlns:a16="http://schemas.microsoft.com/office/drawing/2014/main" id="{40DC7C44-9261-4864-AAA0-3C6AA610CA38}"/>
              </a:ext>
            </a:extLst>
          </p:cNvPr>
          <p:cNvSpPr/>
          <p:nvPr/>
        </p:nvSpPr>
        <p:spPr>
          <a:xfrm>
            <a:off x="5582282" y="3657421"/>
            <a:ext cx="1036041" cy="7783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Start Making </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60" name="TextBox 359">
            <a:extLst>
              <a:ext uri="{FF2B5EF4-FFF2-40B4-BE49-F238E27FC236}">
                <a16:creationId xmlns:a16="http://schemas.microsoft.com/office/drawing/2014/main" id="{A0290A92-69F1-41C0-B48F-2409B03122CF}"/>
              </a:ext>
            </a:extLst>
          </p:cNvPr>
          <p:cNvSpPr txBox="1"/>
          <p:nvPr/>
        </p:nvSpPr>
        <p:spPr>
          <a:xfrm>
            <a:off x="6738207" y="3103129"/>
            <a:ext cx="29164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Y</a:t>
            </a:r>
            <a:endParaRPr kumimoji="0" lang="en-CA"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sp>
        <p:nvSpPr>
          <p:cNvPr id="361" name="TextBox 360">
            <a:extLst>
              <a:ext uri="{FF2B5EF4-FFF2-40B4-BE49-F238E27FC236}">
                <a16:creationId xmlns:a16="http://schemas.microsoft.com/office/drawing/2014/main" id="{C302B702-A3B0-403E-BB98-3D20992544D0}"/>
              </a:ext>
            </a:extLst>
          </p:cNvPr>
          <p:cNvSpPr txBox="1"/>
          <p:nvPr/>
        </p:nvSpPr>
        <p:spPr>
          <a:xfrm>
            <a:off x="7771919" y="3103257"/>
            <a:ext cx="29380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N</a:t>
            </a:r>
            <a:endParaRPr kumimoji="0" lang="en-CA"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sp>
        <p:nvSpPr>
          <p:cNvPr id="98" name="Flowchart: Alternate Process 97">
            <a:extLst>
              <a:ext uri="{FF2B5EF4-FFF2-40B4-BE49-F238E27FC236}">
                <a16:creationId xmlns:a16="http://schemas.microsoft.com/office/drawing/2014/main" id="{84E1C61E-22FD-4D8F-B524-D362B4EE63B7}"/>
              </a:ext>
            </a:extLst>
          </p:cNvPr>
          <p:cNvSpPr/>
          <p:nvPr/>
        </p:nvSpPr>
        <p:spPr>
          <a:xfrm>
            <a:off x="8210146" y="4837324"/>
            <a:ext cx="1036041" cy="4180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Packaging</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99" name="Straight Arrow Connector 65">
            <a:extLst>
              <a:ext uri="{FF2B5EF4-FFF2-40B4-BE49-F238E27FC236}">
                <a16:creationId xmlns:a16="http://schemas.microsoft.com/office/drawing/2014/main" id="{357F337F-612E-4E77-9C5C-34C0ECA53C90}"/>
              </a:ext>
            </a:extLst>
          </p:cNvPr>
          <p:cNvCxnSpPr>
            <a:cxnSpLocks/>
            <a:stCxn id="170" idx="2"/>
            <a:endCxn id="98" idx="1"/>
          </p:cNvCxnSpPr>
          <p:nvPr/>
        </p:nvCxnSpPr>
        <p:spPr>
          <a:xfrm rot="16200000" flipH="1">
            <a:off x="5520280" y="2356501"/>
            <a:ext cx="616053" cy="4763675"/>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Straight Arrow Connector 65">
            <a:extLst>
              <a:ext uri="{FF2B5EF4-FFF2-40B4-BE49-F238E27FC236}">
                <a16:creationId xmlns:a16="http://schemas.microsoft.com/office/drawing/2014/main" id="{D0A60E3E-15BA-4CB9-BCBF-5994A38AE777}"/>
              </a:ext>
            </a:extLst>
          </p:cNvPr>
          <p:cNvCxnSpPr>
            <a:cxnSpLocks/>
            <a:stCxn id="172" idx="2"/>
            <a:endCxn id="98" idx="1"/>
          </p:cNvCxnSpPr>
          <p:nvPr/>
        </p:nvCxnSpPr>
        <p:spPr>
          <a:xfrm rot="16200000" flipH="1">
            <a:off x="6183035" y="3019259"/>
            <a:ext cx="617460" cy="3436759"/>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Straight Arrow Connector 65">
            <a:extLst>
              <a:ext uri="{FF2B5EF4-FFF2-40B4-BE49-F238E27FC236}">
                <a16:creationId xmlns:a16="http://schemas.microsoft.com/office/drawing/2014/main" id="{841AEED8-D9DC-43B7-8B05-1FDC195B428C}"/>
              </a:ext>
            </a:extLst>
          </p:cNvPr>
          <p:cNvCxnSpPr>
            <a:cxnSpLocks/>
            <a:stCxn id="173" idx="2"/>
            <a:endCxn id="98" idx="1"/>
          </p:cNvCxnSpPr>
          <p:nvPr/>
        </p:nvCxnSpPr>
        <p:spPr>
          <a:xfrm rot="16200000" flipH="1">
            <a:off x="6849922" y="3686141"/>
            <a:ext cx="610607" cy="2109843"/>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2" name="Flowchart: Alternate Process 111">
            <a:extLst>
              <a:ext uri="{FF2B5EF4-FFF2-40B4-BE49-F238E27FC236}">
                <a16:creationId xmlns:a16="http://schemas.microsoft.com/office/drawing/2014/main" id="{A563D0C1-6B70-4281-A8B7-3A61DDC6694B}"/>
              </a:ext>
            </a:extLst>
          </p:cNvPr>
          <p:cNvSpPr/>
          <p:nvPr/>
        </p:nvSpPr>
        <p:spPr>
          <a:xfrm>
            <a:off x="9497447" y="639193"/>
            <a:ext cx="1349549" cy="103202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S</a:t>
            </a:r>
            <a:r>
              <a:rPr kumimoji="0" lang="en-CA"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tore</a:t>
            </a:r>
            <a:r>
              <a:rPr kumimoji="0" lang="zh-CN" altLang="en-US"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 </a:t>
            </a:r>
            <a:r>
              <a:rPr kumimoji="0" lang="en-CA"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customer</a:t>
            </a:r>
            <a:r>
              <a:rPr kumimoji="0" lang="zh-CN" altLang="en-US"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 </a:t>
            </a:r>
            <a:r>
              <a:rPr kumimoji="0" lang="en-CA"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facial information &amp; create encrypted data base</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3" name="Flowchart: Decision 132">
            <a:extLst>
              <a:ext uri="{FF2B5EF4-FFF2-40B4-BE49-F238E27FC236}">
                <a16:creationId xmlns:a16="http://schemas.microsoft.com/office/drawing/2014/main" id="{3BC8DA7B-36F3-44DE-807C-1227FA9F3868}"/>
              </a:ext>
            </a:extLst>
          </p:cNvPr>
          <p:cNvSpPr/>
          <p:nvPr/>
        </p:nvSpPr>
        <p:spPr>
          <a:xfrm>
            <a:off x="255230" y="703467"/>
            <a:ext cx="947715" cy="44907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First   Time</a:t>
            </a:r>
            <a:r>
              <a:rPr kumimoji="0" lang="zh-CN" altLang="en-US" sz="9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endParaRPr kumimoji="0" lang="en-CA"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139" name="Straight Arrow Connector 138">
            <a:extLst>
              <a:ext uri="{FF2B5EF4-FFF2-40B4-BE49-F238E27FC236}">
                <a16:creationId xmlns:a16="http://schemas.microsoft.com/office/drawing/2014/main" id="{73C813A4-B483-4D02-B880-D4FFB9518B73}"/>
              </a:ext>
            </a:extLst>
          </p:cNvPr>
          <p:cNvCxnSpPr>
            <a:cxnSpLocks/>
            <a:stCxn id="133" idx="3"/>
            <a:endCxn id="149" idx="1"/>
          </p:cNvCxnSpPr>
          <p:nvPr/>
        </p:nvCxnSpPr>
        <p:spPr>
          <a:xfrm>
            <a:off x="1202945" y="928007"/>
            <a:ext cx="300849" cy="6056"/>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9" name="Flowchart: Alternate Process 148">
            <a:extLst>
              <a:ext uri="{FF2B5EF4-FFF2-40B4-BE49-F238E27FC236}">
                <a16:creationId xmlns:a16="http://schemas.microsoft.com/office/drawing/2014/main" id="{3386C143-4FDD-43A6-9961-3466D0551745}"/>
              </a:ext>
            </a:extLst>
          </p:cNvPr>
          <p:cNvSpPr/>
          <p:nvPr/>
        </p:nvSpPr>
        <p:spPr>
          <a:xfrm>
            <a:off x="1503794" y="763981"/>
            <a:ext cx="1036041" cy="34016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Registration </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153" name="Straight Arrow Connector 152">
            <a:extLst>
              <a:ext uri="{FF2B5EF4-FFF2-40B4-BE49-F238E27FC236}">
                <a16:creationId xmlns:a16="http://schemas.microsoft.com/office/drawing/2014/main" id="{9AC15C18-FCB2-4D70-B576-370630F723C9}"/>
              </a:ext>
            </a:extLst>
          </p:cNvPr>
          <p:cNvCxnSpPr>
            <a:cxnSpLocks/>
            <a:stCxn id="149" idx="3"/>
            <a:endCxn id="112" idx="1"/>
          </p:cNvCxnSpPr>
          <p:nvPr/>
        </p:nvCxnSpPr>
        <p:spPr>
          <a:xfrm>
            <a:off x="2539835" y="934063"/>
            <a:ext cx="6957612" cy="22114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18" name="Picture 517">
            <a:extLst>
              <a:ext uri="{FF2B5EF4-FFF2-40B4-BE49-F238E27FC236}">
                <a16:creationId xmlns:a16="http://schemas.microsoft.com/office/drawing/2014/main" id="{E944E74C-D6E4-4534-9B04-7B4FF9ACC610}"/>
              </a:ext>
            </a:extLst>
          </p:cNvPr>
          <p:cNvPicPr>
            <a:picLocks noChangeAspect="1"/>
          </p:cNvPicPr>
          <p:nvPr/>
        </p:nvPicPr>
        <p:blipFill>
          <a:blip r:embed="rId2"/>
          <a:stretch>
            <a:fillRect/>
          </a:stretch>
        </p:blipFill>
        <p:spPr>
          <a:xfrm>
            <a:off x="6805699" y="1285451"/>
            <a:ext cx="955788" cy="955788"/>
          </a:xfrm>
          <a:prstGeom prst="ellipse">
            <a:avLst/>
          </a:prstGeom>
          <a:ln>
            <a:noFill/>
          </a:ln>
          <a:effectLst>
            <a:softEdge rad="112500"/>
          </a:effectLst>
        </p:spPr>
      </p:pic>
      <p:cxnSp>
        <p:nvCxnSpPr>
          <p:cNvPr id="167" name="Straight Arrow Connector 65">
            <a:extLst>
              <a:ext uri="{FF2B5EF4-FFF2-40B4-BE49-F238E27FC236}">
                <a16:creationId xmlns:a16="http://schemas.microsoft.com/office/drawing/2014/main" id="{12690816-6F64-40A0-8235-DA5E75353A34}"/>
              </a:ext>
            </a:extLst>
          </p:cNvPr>
          <p:cNvCxnSpPr>
            <a:cxnSpLocks/>
            <a:stCxn id="112" idx="2"/>
            <a:endCxn id="4" idx="0"/>
          </p:cNvCxnSpPr>
          <p:nvPr/>
        </p:nvCxnSpPr>
        <p:spPr>
          <a:xfrm rot="5400000" flipH="1">
            <a:off x="5412393" y="-3088614"/>
            <a:ext cx="127981" cy="9391676"/>
          </a:xfrm>
          <a:prstGeom prst="bentConnector5">
            <a:avLst>
              <a:gd name="adj1" fmla="val -178620"/>
              <a:gd name="adj2" fmla="val 50835"/>
              <a:gd name="adj3" fmla="val 27862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5" name="TextBox 174">
            <a:extLst>
              <a:ext uri="{FF2B5EF4-FFF2-40B4-BE49-F238E27FC236}">
                <a16:creationId xmlns:a16="http://schemas.microsoft.com/office/drawing/2014/main" id="{15AB731B-9A9D-4A7B-A2A4-7C617F2284A2}"/>
              </a:ext>
            </a:extLst>
          </p:cNvPr>
          <p:cNvSpPr txBox="1"/>
          <p:nvPr/>
        </p:nvSpPr>
        <p:spPr>
          <a:xfrm>
            <a:off x="1120967" y="684253"/>
            <a:ext cx="29164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Y</a:t>
            </a:r>
            <a:endParaRPr kumimoji="0" lang="en-CA"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cxnSp>
        <p:nvCxnSpPr>
          <p:cNvPr id="176" name="Straight Arrow Connector 138">
            <a:extLst>
              <a:ext uri="{FF2B5EF4-FFF2-40B4-BE49-F238E27FC236}">
                <a16:creationId xmlns:a16="http://schemas.microsoft.com/office/drawing/2014/main" id="{3C9F9C75-ACE6-4283-B2B9-FF965CFFDE55}"/>
              </a:ext>
            </a:extLst>
          </p:cNvPr>
          <p:cNvCxnSpPr>
            <a:cxnSpLocks/>
            <a:stCxn id="133" idx="2"/>
            <a:endCxn id="4" idx="0"/>
          </p:cNvCxnSpPr>
          <p:nvPr/>
        </p:nvCxnSpPr>
        <p:spPr>
          <a:xfrm rot="16200000" flipH="1">
            <a:off x="559474" y="1322160"/>
            <a:ext cx="390687" cy="51458"/>
          </a:xfrm>
          <a:prstGeom prst="bentConnector3">
            <a:avLst>
              <a:gd name="adj1" fmla="val 50000"/>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7" name="TextBox 176">
            <a:extLst>
              <a:ext uri="{FF2B5EF4-FFF2-40B4-BE49-F238E27FC236}">
                <a16:creationId xmlns:a16="http://schemas.microsoft.com/office/drawing/2014/main" id="{C473E6EA-0412-4989-B6F0-0E0EC820D6C7}"/>
              </a:ext>
            </a:extLst>
          </p:cNvPr>
          <p:cNvSpPr txBox="1"/>
          <p:nvPr/>
        </p:nvSpPr>
        <p:spPr>
          <a:xfrm>
            <a:off x="522650" y="1086041"/>
            <a:ext cx="29380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N</a:t>
            </a:r>
            <a:endParaRPr kumimoji="0" lang="en-CA"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sp>
        <p:nvSpPr>
          <p:cNvPr id="249" name="Flowchart: Decision 248">
            <a:extLst>
              <a:ext uri="{FF2B5EF4-FFF2-40B4-BE49-F238E27FC236}">
                <a16:creationId xmlns:a16="http://schemas.microsoft.com/office/drawing/2014/main" id="{F07204B3-D9E9-4716-A224-516D3E63FD73}"/>
              </a:ext>
            </a:extLst>
          </p:cNvPr>
          <p:cNvSpPr/>
          <p:nvPr/>
        </p:nvSpPr>
        <p:spPr>
          <a:xfrm>
            <a:off x="6805702" y="3743663"/>
            <a:ext cx="1380703" cy="81121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panose="020B0604020202020204"/>
                <a:ea typeface="+mn-ea"/>
                <a:cs typeface="+mn-cs"/>
              </a:rPr>
              <a:t>Customer Arrived?</a:t>
            </a:r>
          </a:p>
        </p:txBody>
      </p:sp>
      <p:cxnSp>
        <p:nvCxnSpPr>
          <p:cNvPr id="250" name="Straight Arrow Connector 65">
            <a:extLst>
              <a:ext uri="{FF2B5EF4-FFF2-40B4-BE49-F238E27FC236}">
                <a16:creationId xmlns:a16="http://schemas.microsoft.com/office/drawing/2014/main" id="{18879936-82D2-4425-831A-1F1405941967}"/>
              </a:ext>
            </a:extLst>
          </p:cNvPr>
          <p:cNvCxnSpPr>
            <a:cxnSpLocks/>
            <a:stCxn id="98" idx="0"/>
            <a:endCxn id="249" idx="1"/>
          </p:cNvCxnSpPr>
          <p:nvPr/>
        </p:nvCxnSpPr>
        <p:spPr>
          <a:xfrm rot="16200000" flipV="1">
            <a:off x="7422909" y="3532065"/>
            <a:ext cx="688053" cy="1922465"/>
          </a:xfrm>
          <a:prstGeom prst="bentConnector4">
            <a:avLst>
              <a:gd name="adj1" fmla="val 20525"/>
              <a:gd name="adj2" fmla="val 11189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0" name="Straight Arrow Connector 65">
            <a:extLst>
              <a:ext uri="{FF2B5EF4-FFF2-40B4-BE49-F238E27FC236}">
                <a16:creationId xmlns:a16="http://schemas.microsoft.com/office/drawing/2014/main" id="{329E71AB-B6CF-4FA1-B143-78804290D2A6}"/>
              </a:ext>
            </a:extLst>
          </p:cNvPr>
          <p:cNvCxnSpPr>
            <a:cxnSpLocks/>
            <a:stCxn id="249" idx="2"/>
            <a:endCxn id="276" idx="1"/>
          </p:cNvCxnSpPr>
          <p:nvPr/>
        </p:nvCxnSpPr>
        <p:spPr>
          <a:xfrm flipV="1">
            <a:off x="7496054" y="4126704"/>
            <a:ext cx="2010271" cy="428175"/>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3" name="Straight Arrow Connector 65">
            <a:extLst>
              <a:ext uri="{FF2B5EF4-FFF2-40B4-BE49-F238E27FC236}">
                <a16:creationId xmlns:a16="http://schemas.microsoft.com/office/drawing/2014/main" id="{108E23E3-A4F9-40E1-96E2-DDC80F4E2798}"/>
              </a:ext>
            </a:extLst>
          </p:cNvPr>
          <p:cNvCxnSpPr>
            <a:cxnSpLocks/>
            <a:stCxn id="249" idx="3"/>
            <a:endCxn id="131" idx="0"/>
          </p:cNvCxnSpPr>
          <p:nvPr/>
        </p:nvCxnSpPr>
        <p:spPr>
          <a:xfrm flipH="1" flipV="1">
            <a:off x="7408245" y="2063694"/>
            <a:ext cx="778160" cy="2085577"/>
          </a:xfrm>
          <a:prstGeom prst="bentConnector4">
            <a:avLst>
              <a:gd name="adj1" fmla="val -29377"/>
              <a:gd name="adj2" fmla="val 110961"/>
            </a:avLst>
          </a:prstGeom>
          <a:ln w="9525"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8" name="TextBox 267">
            <a:extLst>
              <a:ext uri="{FF2B5EF4-FFF2-40B4-BE49-F238E27FC236}">
                <a16:creationId xmlns:a16="http://schemas.microsoft.com/office/drawing/2014/main" id="{07A59EE7-37B7-4615-84ED-260B3CF7EAC1}"/>
              </a:ext>
            </a:extLst>
          </p:cNvPr>
          <p:cNvSpPr txBox="1"/>
          <p:nvPr/>
        </p:nvSpPr>
        <p:spPr>
          <a:xfrm>
            <a:off x="8083445" y="3837561"/>
            <a:ext cx="29380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92D050"/>
                </a:solidFill>
                <a:effectLst/>
                <a:uLnTx/>
                <a:uFillTx/>
                <a:latin typeface="Arial" panose="020B0604020202020204"/>
                <a:ea typeface="黑体" panose="02010609060101010101" pitchFamily="49" charset="-122"/>
                <a:cs typeface="+mn-cs"/>
              </a:rPr>
              <a:t>N</a:t>
            </a:r>
            <a:endParaRPr kumimoji="0" lang="en-CA" sz="1800" b="0" i="0" u="none" strike="noStrike" kern="1200" cap="none" spc="0" normalizeH="0" baseline="0" noProof="0" dirty="0">
              <a:ln>
                <a:noFill/>
              </a:ln>
              <a:solidFill>
                <a:srgbClr val="92D050"/>
              </a:solidFill>
              <a:effectLst/>
              <a:uLnTx/>
              <a:uFillTx/>
              <a:latin typeface="Arial" panose="020B0604020202020204"/>
              <a:ea typeface="+mn-ea"/>
              <a:cs typeface="+mn-cs"/>
            </a:endParaRPr>
          </a:p>
        </p:txBody>
      </p:sp>
      <p:sp>
        <p:nvSpPr>
          <p:cNvPr id="273" name="TextBox 272">
            <a:extLst>
              <a:ext uri="{FF2B5EF4-FFF2-40B4-BE49-F238E27FC236}">
                <a16:creationId xmlns:a16="http://schemas.microsoft.com/office/drawing/2014/main" id="{5DAC6FCE-E963-450C-A4AE-69A44D9E5F87}"/>
              </a:ext>
            </a:extLst>
          </p:cNvPr>
          <p:cNvSpPr txBox="1"/>
          <p:nvPr/>
        </p:nvSpPr>
        <p:spPr>
          <a:xfrm>
            <a:off x="7699122" y="4291754"/>
            <a:ext cx="29164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92D050"/>
                </a:solidFill>
                <a:effectLst/>
                <a:uLnTx/>
                <a:uFillTx/>
                <a:latin typeface="Arial" panose="020B0604020202020204"/>
                <a:ea typeface="黑体" panose="02010609060101010101" pitchFamily="49" charset="-122"/>
                <a:cs typeface="+mn-cs"/>
              </a:rPr>
              <a:t>Y</a:t>
            </a:r>
            <a:endParaRPr kumimoji="0" lang="en-CA" sz="1800" b="0" i="0" u="none" strike="noStrike" kern="1200" cap="none" spc="0" normalizeH="0" baseline="0" noProof="0" dirty="0">
              <a:ln>
                <a:noFill/>
              </a:ln>
              <a:solidFill>
                <a:srgbClr val="92D050"/>
              </a:solidFill>
              <a:effectLst/>
              <a:uLnTx/>
              <a:uFillTx/>
              <a:latin typeface="Arial" panose="020B0604020202020204"/>
              <a:ea typeface="+mn-ea"/>
              <a:cs typeface="+mn-cs"/>
            </a:endParaRPr>
          </a:p>
        </p:txBody>
      </p:sp>
      <p:sp>
        <p:nvSpPr>
          <p:cNvPr id="276" name="Flowchart: Decision 275">
            <a:extLst>
              <a:ext uri="{FF2B5EF4-FFF2-40B4-BE49-F238E27FC236}">
                <a16:creationId xmlns:a16="http://schemas.microsoft.com/office/drawing/2014/main" id="{25AC531D-4238-4C81-94D2-3077F2B61ED3}"/>
              </a:ext>
            </a:extLst>
          </p:cNvPr>
          <p:cNvSpPr/>
          <p:nvPr/>
        </p:nvSpPr>
        <p:spPr>
          <a:xfrm>
            <a:off x="9506325" y="3747374"/>
            <a:ext cx="1327519" cy="75866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Confirm customer identity </a:t>
            </a:r>
            <a:endParaRPr kumimoji="0" lang="en-CA"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78" name="Flowchart: Alternate Process 277">
            <a:extLst>
              <a:ext uri="{FF2B5EF4-FFF2-40B4-BE49-F238E27FC236}">
                <a16:creationId xmlns:a16="http://schemas.microsoft.com/office/drawing/2014/main" id="{F613BB66-00AB-4DAA-AC25-FBD97F078882}"/>
              </a:ext>
            </a:extLst>
          </p:cNvPr>
          <p:cNvSpPr/>
          <p:nvPr/>
        </p:nvSpPr>
        <p:spPr>
          <a:xfrm>
            <a:off x="8230349" y="5532192"/>
            <a:ext cx="1036041" cy="4180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Hand to customer </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279" name="Straight Arrow Connector 65">
            <a:extLst>
              <a:ext uri="{FF2B5EF4-FFF2-40B4-BE49-F238E27FC236}">
                <a16:creationId xmlns:a16="http://schemas.microsoft.com/office/drawing/2014/main" id="{8E16567E-F66C-4104-99C1-5655F78B6532}"/>
              </a:ext>
            </a:extLst>
          </p:cNvPr>
          <p:cNvCxnSpPr>
            <a:cxnSpLocks/>
            <a:stCxn id="276" idx="2"/>
            <a:endCxn id="278" idx="3"/>
          </p:cNvCxnSpPr>
          <p:nvPr/>
        </p:nvCxnSpPr>
        <p:spPr>
          <a:xfrm rot="5400000">
            <a:off x="9100638" y="4671787"/>
            <a:ext cx="1235201" cy="903695"/>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2" name="TextBox 281">
            <a:extLst>
              <a:ext uri="{FF2B5EF4-FFF2-40B4-BE49-F238E27FC236}">
                <a16:creationId xmlns:a16="http://schemas.microsoft.com/office/drawing/2014/main" id="{0E430E8D-E5F6-4526-97EF-F28D44625C1F}"/>
              </a:ext>
            </a:extLst>
          </p:cNvPr>
          <p:cNvSpPr txBox="1"/>
          <p:nvPr/>
        </p:nvSpPr>
        <p:spPr>
          <a:xfrm>
            <a:off x="10061063" y="4490985"/>
            <a:ext cx="29164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Y</a:t>
            </a:r>
            <a:endParaRPr kumimoji="0" lang="en-CA"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cxnSp>
        <p:nvCxnSpPr>
          <p:cNvPr id="283" name="Straight Arrow Connector 65">
            <a:extLst>
              <a:ext uri="{FF2B5EF4-FFF2-40B4-BE49-F238E27FC236}">
                <a16:creationId xmlns:a16="http://schemas.microsoft.com/office/drawing/2014/main" id="{043D5CC3-AAD6-4594-91A8-78FF75AEBF03}"/>
              </a:ext>
            </a:extLst>
          </p:cNvPr>
          <p:cNvCxnSpPr>
            <a:cxnSpLocks/>
            <a:stCxn id="278" idx="1"/>
            <a:endCxn id="286" idx="3"/>
          </p:cNvCxnSpPr>
          <p:nvPr/>
        </p:nvCxnSpPr>
        <p:spPr>
          <a:xfrm flipH="1" flipV="1">
            <a:off x="1291270" y="5741234"/>
            <a:ext cx="6939079" cy="1"/>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6" name="Flowchart: Alternate Process 285">
            <a:extLst>
              <a:ext uri="{FF2B5EF4-FFF2-40B4-BE49-F238E27FC236}">
                <a16:creationId xmlns:a16="http://schemas.microsoft.com/office/drawing/2014/main" id="{9D2CF79E-9B99-4338-B0C5-991DB512B33D}"/>
              </a:ext>
            </a:extLst>
          </p:cNvPr>
          <p:cNvSpPr/>
          <p:nvPr/>
        </p:nvSpPr>
        <p:spPr>
          <a:xfrm>
            <a:off x="255230" y="5450811"/>
            <a:ext cx="1036041" cy="58084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Receive Food &amp; Drink</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43" name="Oval 242">
            <a:extLst>
              <a:ext uri="{FF2B5EF4-FFF2-40B4-BE49-F238E27FC236}">
                <a16:creationId xmlns:a16="http://schemas.microsoft.com/office/drawing/2014/main" id="{AC273167-2645-4439-B88D-4094BEFFFB60}"/>
              </a:ext>
            </a:extLst>
          </p:cNvPr>
          <p:cNvSpPr/>
          <p:nvPr/>
        </p:nvSpPr>
        <p:spPr>
          <a:xfrm>
            <a:off x="647414" y="6605904"/>
            <a:ext cx="251671" cy="21467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322" name="Straight Arrow Connector 65">
            <a:extLst>
              <a:ext uri="{FF2B5EF4-FFF2-40B4-BE49-F238E27FC236}">
                <a16:creationId xmlns:a16="http://schemas.microsoft.com/office/drawing/2014/main" id="{873AA636-D433-4DF1-ADA2-6305FFDB3320}"/>
              </a:ext>
            </a:extLst>
          </p:cNvPr>
          <p:cNvCxnSpPr>
            <a:cxnSpLocks/>
            <a:stCxn id="286" idx="2"/>
            <a:endCxn id="243" idx="0"/>
          </p:cNvCxnSpPr>
          <p:nvPr/>
        </p:nvCxnSpPr>
        <p:spPr>
          <a:xfrm flipH="1">
            <a:off x="773250" y="6031658"/>
            <a:ext cx="1" cy="574246"/>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2" name="Flowchart: Alternate Process 441">
            <a:extLst>
              <a:ext uri="{FF2B5EF4-FFF2-40B4-BE49-F238E27FC236}">
                <a16:creationId xmlns:a16="http://schemas.microsoft.com/office/drawing/2014/main" id="{40091390-5218-4591-8348-B29A950E721E}"/>
              </a:ext>
            </a:extLst>
          </p:cNvPr>
          <p:cNvSpPr/>
          <p:nvPr/>
        </p:nvSpPr>
        <p:spPr>
          <a:xfrm>
            <a:off x="1412614" y="5762681"/>
            <a:ext cx="1303902" cy="47541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051"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Analyze Stock Level &amp; Condition</a:t>
            </a:r>
            <a:endParaRPr kumimoji="0" lang="en-CA" sz="1051"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443" name="Straight Arrow Connector 65">
            <a:extLst>
              <a:ext uri="{FF2B5EF4-FFF2-40B4-BE49-F238E27FC236}">
                <a16:creationId xmlns:a16="http://schemas.microsoft.com/office/drawing/2014/main" id="{2CED9D91-6C5D-44F7-B206-17FDE35EA26D}"/>
              </a:ext>
            </a:extLst>
          </p:cNvPr>
          <p:cNvCxnSpPr>
            <a:cxnSpLocks/>
            <a:stCxn id="170" idx="2"/>
            <a:endCxn id="442" idx="3"/>
          </p:cNvCxnSpPr>
          <p:nvPr/>
        </p:nvCxnSpPr>
        <p:spPr>
          <a:xfrm rot="5400000">
            <a:off x="2296458" y="4850374"/>
            <a:ext cx="1570072" cy="729955"/>
          </a:xfrm>
          <a:prstGeom prst="bentConnector2">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7" name="Straight Arrow Connector 65">
            <a:extLst>
              <a:ext uri="{FF2B5EF4-FFF2-40B4-BE49-F238E27FC236}">
                <a16:creationId xmlns:a16="http://schemas.microsoft.com/office/drawing/2014/main" id="{012187A7-F002-470D-B645-4ECDC0343965}"/>
              </a:ext>
            </a:extLst>
          </p:cNvPr>
          <p:cNvCxnSpPr>
            <a:cxnSpLocks/>
            <a:stCxn id="172" idx="2"/>
            <a:endCxn id="442" idx="3"/>
          </p:cNvCxnSpPr>
          <p:nvPr/>
        </p:nvCxnSpPr>
        <p:spPr>
          <a:xfrm rot="5400000">
            <a:off x="2959213" y="4186212"/>
            <a:ext cx="1571479" cy="2056871"/>
          </a:xfrm>
          <a:prstGeom prst="bentConnector2">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8" name="Straight Arrow Connector 65">
            <a:extLst>
              <a:ext uri="{FF2B5EF4-FFF2-40B4-BE49-F238E27FC236}">
                <a16:creationId xmlns:a16="http://schemas.microsoft.com/office/drawing/2014/main" id="{17F30CA0-0CED-40B0-B966-4C6081C98FB5}"/>
              </a:ext>
            </a:extLst>
          </p:cNvPr>
          <p:cNvCxnSpPr>
            <a:cxnSpLocks/>
            <a:stCxn id="173" idx="2"/>
            <a:endCxn id="442" idx="3"/>
          </p:cNvCxnSpPr>
          <p:nvPr/>
        </p:nvCxnSpPr>
        <p:spPr>
          <a:xfrm rot="5400000">
            <a:off x="3626097" y="3526180"/>
            <a:ext cx="1564627" cy="3383787"/>
          </a:xfrm>
          <a:prstGeom prst="bentConnector2">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0" name="Flowchart: Decision 469">
            <a:extLst>
              <a:ext uri="{FF2B5EF4-FFF2-40B4-BE49-F238E27FC236}">
                <a16:creationId xmlns:a16="http://schemas.microsoft.com/office/drawing/2014/main" id="{482D8D70-2B25-4DEF-A462-729A3CF7A03C}"/>
              </a:ext>
            </a:extLst>
          </p:cNvPr>
          <p:cNvSpPr/>
          <p:nvPr/>
        </p:nvSpPr>
        <p:spPr>
          <a:xfrm>
            <a:off x="1104931" y="6292298"/>
            <a:ext cx="1870352" cy="53559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Refill &amp; Maintenance</a:t>
            </a:r>
            <a:r>
              <a:rPr kumimoji="0" lang="zh-CN" altLang="en-US" sz="9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endParaRPr kumimoji="0" lang="en-CA"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471" name="Straight Arrow Connector 65">
            <a:extLst>
              <a:ext uri="{FF2B5EF4-FFF2-40B4-BE49-F238E27FC236}">
                <a16:creationId xmlns:a16="http://schemas.microsoft.com/office/drawing/2014/main" id="{63140C12-FDC0-4735-B2E1-D2983447CF1F}"/>
              </a:ext>
            </a:extLst>
          </p:cNvPr>
          <p:cNvCxnSpPr>
            <a:cxnSpLocks/>
            <a:stCxn id="442" idx="2"/>
            <a:endCxn id="470" idx="0"/>
          </p:cNvCxnSpPr>
          <p:nvPr/>
        </p:nvCxnSpPr>
        <p:spPr>
          <a:xfrm flipH="1">
            <a:off x="2040107" y="6238092"/>
            <a:ext cx="24458" cy="54206"/>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4" name="Flowchart: Alternate Process 473">
            <a:extLst>
              <a:ext uri="{FF2B5EF4-FFF2-40B4-BE49-F238E27FC236}">
                <a16:creationId xmlns:a16="http://schemas.microsoft.com/office/drawing/2014/main" id="{4C756EC9-5804-4F27-9974-1EA8557C262D}"/>
              </a:ext>
            </a:extLst>
          </p:cNvPr>
          <p:cNvSpPr/>
          <p:nvPr/>
        </p:nvSpPr>
        <p:spPr>
          <a:xfrm>
            <a:off x="10965924" y="6313700"/>
            <a:ext cx="1030333" cy="4180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Maintenance &amp; Refill</a:t>
            </a:r>
            <a:endParaRPr kumimoji="0" lang="en-CA"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475" name="Straight Arrow Connector 65">
            <a:extLst>
              <a:ext uri="{FF2B5EF4-FFF2-40B4-BE49-F238E27FC236}">
                <a16:creationId xmlns:a16="http://schemas.microsoft.com/office/drawing/2014/main" id="{E22AE46C-42B3-4D2B-8899-0F16F8BE155D}"/>
              </a:ext>
            </a:extLst>
          </p:cNvPr>
          <p:cNvCxnSpPr>
            <a:cxnSpLocks/>
            <a:stCxn id="470" idx="3"/>
            <a:endCxn id="474" idx="1"/>
          </p:cNvCxnSpPr>
          <p:nvPr/>
        </p:nvCxnSpPr>
        <p:spPr>
          <a:xfrm flipV="1">
            <a:off x="2975283" y="6522743"/>
            <a:ext cx="7990641" cy="37355"/>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0" name="TextBox 479">
            <a:extLst>
              <a:ext uri="{FF2B5EF4-FFF2-40B4-BE49-F238E27FC236}">
                <a16:creationId xmlns:a16="http://schemas.microsoft.com/office/drawing/2014/main" id="{D487136A-CF07-4EF5-9343-71EA1C39D565}"/>
              </a:ext>
            </a:extLst>
          </p:cNvPr>
          <p:cNvSpPr txBox="1"/>
          <p:nvPr/>
        </p:nvSpPr>
        <p:spPr>
          <a:xfrm>
            <a:off x="2819411" y="6270089"/>
            <a:ext cx="29164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Y</a:t>
            </a:r>
            <a:endParaRPr kumimoji="0" lang="en-CA"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cxnSp>
        <p:nvCxnSpPr>
          <p:cNvPr id="481" name="Straight Arrow Connector 65">
            <a:extLst>
              <a:ext uri="{FF2B5EF4-FFF2-40B4-BE49-F238E27FC236}">
                <a16:creationId xmlns:a16="http://schemas.microsoft.com/office/drawing/2014/main" id="{6F7DE796-6DE3-4CFF-ACFD-31F51429FCFD}"/>
              </a:ext>
            </a:extLst>
          </p:cNvPr>
          <p:cNvCxnSpPr>
            <a:cxnSpLocks/>
            <a:stCxn id="470" idx="1"/>
            <a:endCxn id="442" idx="1"/>
          </p:cNvCxnSpPr>
          <p:nvPr/>
        </p:nvCxnSpPr>
        <p:spPr>
          <a:xfrm rot="10800000" flipH="1">
            <a:off x="1104930" y="6000388"/>
            <a:ext cx="307683" cy="559711"/>
          </a:xfrm>
          <a:prstGeom prst="bentConnector3">
            <a:avLst>
              <a:gd name="adj1" fmla="val -74297"/>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9" name="TextBox 488">
            <a:extLst>
              <a:ext uri="{FF2B5EF4-FFF2-40B4-BE49-F238E27FC236}">
                <a16:creationId xmlns:a16="http://schemas.microsoft.com/office/drawing/2014/main" id="{49D5487B-46CE-4218-8F56-94FFD8FF5218}"/>
              </a:ext>
            </a:extLst>
          </p:cNvPr>
          <p:cNvSpPr txBox="1"/>
          <p:nvPr/>
        </p:nvSpPr>
        <p:spPr>
          <a:xfrm>
            <a:off x="1066907" y="6356285"/>
            <a:ext cx="29380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N</a:t>
            </a:r>
            <a:endParaRPr kumimoji="0" lang="en-CA" sz="1800" b="0" i="0" u="none" strike="noStrike" kern="1200" cap="none" spc="0" normalizeH="0" baseline="0" noProof="0" dirty="0">
              <a:ln>
                <a:noFill/>
              </a:ln>
              <a:solidFill>
                <a:srgbClr val="FF0000"/>
              </a:solidFill>
              <a:effectLst/>
              <a:uLnTx/>
              <a:uFillTx/>
              <a:latin typeface="Arial" panose="020B0604020202020204"/>
              <a:ea typeface="+mn-ea"/>
              <a:cs typeface="+mn-cs"/>
            </a:endParaRPr>
          </a:p>
        </p:txBody>
      </p:sp>
      <p:cxnSp>
        <p:nvCxnSpPr>
          <p:cNvPr id="495" name="Straight Arrow Connector 65">
            <a:extLst>
              <a:ext uri="{FF2B5EF4-FFF2-40B4-BE49-F238E27FC236}">
                <a16:creationId xmlns:a16="http://schemas.microsoft.com/office/drawing/2014/main" id="{8D58ABFA-14F9-454B-940D-AB06F180FF77}"/>
              </a:ext>
            </a:extLst>
          </p:cNvPr>
          <p:cNvCxnSpPr>
            <a:cxnSpLocks/>
            <a:stCxn id="131" idx="3"/>
            <a:endCxn id="249" idx="0"/>
          </p:cNvCxnSpPr>
          <p:nvPr/>
        </p:nvCxnSpPr>
        <p:spPr>
          <a:xfrm flipH="1">
            <a:off x="7496054" y="2458310"/>
            <a:ext cx="430211" cy="1285353"/>
          </a:xfrm>
          <a:prstGeom prst="bentConnector4">
            <a:avLst>
              <a:gd name="adj1" fmla="val -53137"/>
              <a:gd name="adj2" fmla="val 65350"/>
            </a:avLst>
          </a:prstGeom>
          <a:ln w="9525"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02" name="Graphic 501" descr="Stopwatch">
            <a:extLst>
              <a:ext uri="{FF2B5EF4-FFF2-40B4-BE49-F238E27FC236}">
                <a16:creationId xmlns:a16="http://schemas.microsoft.com/office/drawing/2014/main" id="{C90F0553-6B45-4376-AA65-5ED6F20C7F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1188" y="5166260"/>
            <a:ext cx="330083" cy="330083"/>
          </a:xfrm>
          <a:prstGeom prst="rect">
            <a:avLst/>
          </a:prstGeom>
        </p:spPr>
      </p:pic>
      <p:pic>
        <p:nvPicPr>
          <p:cNvPr id="503" name="Picture 502">
            <a:extLst>
              <a:ext uri="{FF2B5EF4-FFF2-40B4-BE49-F238E27FC236}">
                <a16:creationId xmlns:a16="http://schemas.microsoft.com/office/drawing/2014/main" id="{9EEAA0C8-C295-4E64-AD49-D6CF987A315F}"/>
              </a:ext>
            </a:extLst>
          </p:cNvPr>
          <p:cNvPicPr>
            <a:picLocks noChangeAspect="1"/>
          </p:cNvPicPr>
          <p:nvPr/>
        </p:nvPicPr>
        <p:blipFill>
          <a:blip r:embed="rId5"/>
          <a:stretch>
            <a:fillRect/>
          </a:stretch>
        </p:blipFill>
        <p:spPr>
          <a:xfrm>
            <a:off x="2989267" y="1522463"/>
            <a:ext cx="914400" cy="914400"/>
          </a:xfrm>
          <a:prstGeom prst="rect">
            <a:avLst/>
          </a:prstGeom>
          <a:ln>
            <a:noFill/>
          </a:ln>
          <a:effectLst>
            <a:softEdge rad="112500"/>
          </a:effectLst>
        </p:spPr>
      </p:pic>
      <p:pic>
        <p:nvPicPr>
          <p:cNvPr id="510" name="Picture 509">
            <a:extLst>
              <a:ext uri="{FF2B5EF4-FFF2-40B4-BE49-F238E27FC236}">
                <a16:creationId xmlns:a16="http://schemas.microsoft.com/office/drawing/2014/main" id="{6F490F6F-668D-4461-B9A5-80927E7EB607}"/>
              </a:ext>
            </a:extLst>
          </p:cNvPr>
          <p:cNvPicPr>
            <a:picLocks noChangeAspect="1"/>
          </p:cNvPicPr>
          <p:nvPr/>
        </p:nvPicPr>
        <p:blipFill>
          <a:blip r:embed="rId6"/>
          <a:stretch>
            <a:fillRect/>
          </a:stretch>
        </p:blipFill>
        <p:spPr>
          <a:xfrm flipH="1">
            <a:off x="4253826" y="1483252"/>
            <a:ext cx="922697" cy="922697"/>
          </a:xfrm>
          <a:prstGeom prst="rect">
            <a:avLst/>
          </a:prstGeom>
        </p:spPr>
      </p:pic>
      <mc:AlternateContent xmlns:mc="http://schemas.openxmlformats.org/markup-compatibility/2006" xmlns:am3d="http://schemas.microsoft.com/office/drawing/2017/model3d">
        <mc:Choice Requires="am3d">
          <p:graphicFrame>
            <p:nvGraphicFramePr>
              <p:cNvPr id="511" name="3D Model 510" descr="Cup of Coffee">
                <a:extLst>
                  <a:ext uri="{FF2B5EF4-FFF2-40B4-BE49-F238E27FC236}">
                    <a16:creationId xmlns:a16="http://schemas.microsoft.com/office/drawing/2014/main" id="{914E2E4F-83AF-4486-86EB-C98570557D7E}"/>
                  </a:ext>
                </a:extLst>
              </p:cNvPr>
              <p:cNvGraphicFramePr>
                <a:graphicFrameLocks noChangeAspect="1"/>
              </p:cNvGraphicFramePr>
              <p:nvPr>
                <p:extLst/>
              </p:nvPr>
            </p:nvGraphicFramePr>
            <p:xfrm>
              <a:off x="452414" y="4845038"/>
              <a:ext cx="558857" cy="596745"/>
            </p:xfrm>
            <a:graphic>
              <a:graphicData uri="http://schemas.microsoft.com/office/drawing/2017/model3d">
                <am3d:model3d r:embed="rId7">
                  <am3d:spPr>
                    <a:xfrm>
                      <a:off x="0" y="0"/>
                      <a:ext cx="558857" cy="596745"/>
                    </a:xfrm>
                    <a:prstGeom prst="rect">
                      <a:avLst/>
                    </a:prstGeom>
                  </am3d:spPr>
                  <am3d:camera>
                    <am3d:pos x="0" y="0" z="69761059"/>
                    <am3d:up dx="0" dy="36000000" dz="0"/>
                    <am3d:lookAt x="0" y="0" z="0"/>
                    <am3d:perspective fov="2700000"/>
                  </am3d:camera>
                  <am3d:trans>
                    <am3d:meterPerModelUnit n="3075295" d="1000000"/>
                    <am3d:preTrans dx="-4026" dy="-8052338" dz="-1387"/>
                    <am3d:scale>
                      <am3d:sx n="1000000" d="1000000"/>
                      <am3d:sy n="1000000" d="1000000"/>
                      <am3d:sz n="1000000" d="1000000"/>
                    </am3d:scale>
                    <am3d:rot ax="2623574" ay="381845" az="363113"/>
                    <am3d:postTrans dx="0" dy="0" dz="0"/>
                  </am3d:trans>
                  <am3d:attrSrcUrl r:id="rId8"/>
                  <am3d:raster rName="Office3DRenderer" rVer="16.0.8326">
                    <am3d:blip r:embed="rId9"/>
                  </am3d:raster>
                  <am3d:objViewport viewportSz="670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11" name="3D Model 510" descr="Cup of Coffee">
                <a:extLst>
                  <a:ext uri="{FF2B5EF4-FFF2-40B4-BE49-F238E27FC236}">
                    <a16:creationId xmlns:a16="http://schemas.microsoft.com/office/drawing/2014/main" id="{914E2E4F-83AF-4486-86EB-C98570557D7E}"/>
                  </a:ext>
                </a:extLst>
              </p:cNvPr>
              <p:cNvPicPr>
                <a:picLocks noGrp="1" noRot="1" noChangeAspect="1" noMove="1" noResize="1" noEditPoints="1" noAdjustHandles="1" noChangeArrowheads="1" noChangeShapeType="1" noCrop="1"/>
              </p:cNvPicPr>
              <p:nvPr/>
            </p:nvPicPr>
            <p:blipFill>
              <a:blip r:embed="rId10"/>
              <a:stretch>
                <a:fillRect/>
              </a:stretch>
            </p:blipFill>
            <p:spPr>
              <a:xfrm>
                <a:off x="452414" y="4845038"/>
                <a:ext cx="558857" cy="596745"/>
              </a:xfrm>
              <a:prstGeom prst="rect">
                <a:avLst/>
              </a:prstGeom>
            </p:spPr>
          </p:pic>
        </mc:Fallback>
      </mc:AlternateContent>
      <p:pic>
        <p:nvPicPr>
          <p:cNvPr id="512" name="Graphic 511" descr="Truck">
            <a:extLst>
              <a:ext uri="{FF2B5EF4-FFF2-40B4-BE49-F238E27FC236}">
                <a16:creationId xmlns:a16="http://schemas.microsoft.com/office/drawing/2014/main" id="{14F40662-3A5A-4319-A499-30C0D8E6DE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30151" y="5480951"/>
            <a:ext cx="914400" cy="914400"/>
          </a:xfrm>
          <a:prstGeom prst="rect">
            <a:avLst/>
          </a:prstGeom>
        </p:spPr>
      </p:pic>
      <p:pic>
        <p:nvPicPr>
          <p:cNvPr id="513" name="Picture 512">
            <a:extLst>
              <a:ext uri="{FF2B5EF4-FFF2-40B4-BE49-F238E27FC236}">
                <a16:creationId xmlns:a16="http://schemas.microsoft.com/office/drawing/2014/main" id="{A420F457-69F5-45F9-BFE1-7BE3B3BB9FF8}"/>
              </a:ext>
            </a:extLst>
          </p:cNvPr>
          <p:cNvPicPr>
            <a:picLocks noChangeAspect="1"/>
          </p:cNvPicPr>
          <p:nvPr/>
        </p:nvPicPr>
        <p:blipFill rotWithShape="1">
          <a:blip r:embed="rId13"/>
          <a:srcRect l="17183" t="30090" r="42734" b="15931"/>
          <a:stretch/>
        </p:blipFill>
        <p:spPr>
          <a:xfrm>
            <a:off x="-5678" y="3111570"/>
            <a:ext cx="872534" cy="782953"/>
          </a:xfrm>
          <a:prstGeom prst="ellipse">
            <a:avLst/>
          </a:prstGeom>
          <a:ln>
            <a:noFill/>
          </a:ln>
          <a:effectLst>
            <a:softEdge rad="112500"/>
          </a:effectLst>
        </p:spPr>
      </p:pic>
      <p:pic>
        <p:nvPicPr>
          <p:cNvPr id="515" name="Picture 514">
            <a:extLst>
              <a:ext uri="{FF2B5EF4-FFF2-40B4-BE49-F238E27FC236}">
                <a16:creationId xmlns:a16="http://schemas.microsoft.com/office/drawing/2014/main" id="{D8CB3071-2B6F-49D6-8825-99D916B15465}"/>
              </a:ext>
            </a:extLst>
          </p:cNvPr>
          <p:cNvPicPr>
            <a:picLocks noChangeAspect="1"/>
          </p:cNvPicPr>
          <p:nvPr/>
        </p:nvPicPr>
        <p:blipFill>
          <a:blip r:embed="rId14"/>
          <a:stretch>
            <a:fillRect/>
          </a:stretch>
        </p:blipFill>
        <p:spPr>
          <a:xfrm>
            <a:off x="5589134" y="1564558"/>
            <a:ext cx="935313" cy="935313"/>
          </a:xfrm>
          <a:prstGeom prst="rect">
            <a:avLst/>
          </a:prstGeom>
        </p:spPr>
      </p:pic>
      <p:pic>
        <p:nvPicPr>
          <p:cNvPr id="517" name="Picture 516">
            <a:extLst>
              <a:ext uri="{FF2B5EF4-FFF2-40B4-BE49-F238E27FC236}">
                <a16:creationId xmlns:a16="http://schemas.microsoft.com/office/drawing/2014/main" id="{35FA79A9-292F-4270-82A4-A9C5829AF962}"/>
              </a:ext>
            </a:extLst>
          </p:cNvPr>
          <p:cNvPicPr>
            <a:picLocks noChangeAspect="1"/>
          </p:cNvPicPr>
          <p:nvPr/>
        </p:nvPicPr>
        <p:blipFill>
          <a:blip r:embed="rId15"/>
          <a:stretch>
            <a:fillRect/>
          </a:stretch>
        </p:blipFill>
        <p:spPr>
          <a:xfrm>
            <a:off x="9679677" y="1689815"/>
            <a:ext cx="980811" cy="8036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EAD2CB98-8CD1-4167-A9CE-42EDC8ACBBFD}"/>
              </a:ext>
            </a:extLst>
          </p:cNvPr>
          <p:cNvSpPr txBox="1"/>
          <p:nvPr/>
        </p:nvSpPr>
        <p:spPr>
          <a:xfrm>
            <a:off x="4310823" y="6195076"/>
            <a:ext cx="4948791" cy="553998"/>
          </a:xfrm>
          <a:prstGeom prst="rect">
            <a:avLst/>
          </a:prstGeom>
          <a:noFill/>
        </p:spPr>
        <p:txBody>
          <a:bodyPr wrap="none" rtlCol="0">
            <a:spAutoFit/>
          </a:bodyPr>
          <a:lstStyle/>
          <a:p>
            <a:pPr marL="285750" indent="-285750">
              <a:buFont typeface="Arial" panose="020B0604020202020204" pitchFamily="34" charset="0"/>
              <a:buChar char="•"/>
            </a:pPr>
            <a:r>
              <a:rPr lang="en-CA" sz="1000" dirty="0"/>
              <a:t>Create product requisition for product suppliers of </a:t>
            </a:r>
            <a:r>
              <a:rPr lang="en-CA" sz="1000" dirty="0" err="1"/>
              <a:t>i</a:t>
            </a:r>
            <a:r>
              <a:rPr lang="en-CA" sz="1000" dirty="0"/>
              <a:t>) consumables ii) perishables</a:t>
            </a:r>
          </a:p>
          <a:p>
            <a:pPr marL="285750" indent="-285750">
              <a:buFont typeface="Arial" panose="020B0604020202020204" pitchFamily="34" charset="0"/>
              <a:buChar char="•"/>
            </a:pPr>
            <a:r>
              <a:rPr lang="en-CA" sz="1000" dirty="0"/>
              <a:t>Create requisition for refilling of machines</a:t>
            </a:r>
          </a:p>
          <a:p>
            <a:pPr marL="285750" indent="-285750">
              <a:buFont typeface="Arial" panose="020B0604020202020204" pitchFamily="34" charset="0"/>
              <a:buChar char="•"/>
            </a:pPr>
            <a:r>
              <a:rPr lang="en-CA" sz="1000" dirty="0"/>
              <a:t>Stock – requisition for refilling = requisition for </a:t>
            </a:r>
            <a:r>
              <a:rPr lang="en-CA" sz="1000" dirty="0" err="1"/>
              <a:t>i</a:t>
            </a:r>
            <a:r>
              <a:rPr lang="en-CA" sz="1000" dirty="0"/>
              <a:t>) consumables ii) perishables</a:t>
            </a:r>
          </a:p>
        </p:txBody>
      </p:sp>
    </p:spTree>
    <p:extLst>
      <p:ext uri="{BB962C8B-B14F-4D97-AF65-F5344CB8AC3E}">
        <p14:creationId xmlns:p14="http://schemas.microsoft.com/office/powerpoint/2010/main" val="1326101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EBE6-C82C-4A45-98E1-59FBCF7A1EBF}"/>
              </a:ext>
            </a:extLst>
          </p:cNvPr>
          <p:cNvSpPr>
            <a:spLocks noGrp="1"/>
          </p:cNvSpPr>
          <p:nvPr>
            <p:ph type="title"/>
          </p:nvPr>
        </p:nvSpPr>
        <p:spPr/>
        <p:txBody>
          <a:bodyPr anchor="b">
            <a:normAutofit/>
          </a:bodyPr>
          <a:lstStyle/>
          <a:p>
            <a:r>
              <a:rPr lang="en-US" altLang="zh-CN" sz="4000" dirty="0"/>
              <a:t>Aim Smart</a:t>
            </a:r>
            <a:r>
              <a:rPr lang="en-CA" altLang="zh-CN" sz="4000" dirty="0"/>
              <a:t> Corp.</a:t>
            </a:r>
            <a:endParaRPr lang="en-CA" sz="4000" dirty="0"/>
          </a:p>
        </p:txBody>
      </p:sp>
      <p:sp>
        <p:nvSpPr>
          <p:cNvPr id="3" name="Content Placeholder 2">
            <a:extLst>
              <a:ext uri="{FF2B5EF4-FFF2-40B4-BE49-F238E27FC236}">
                <a16:creationId xmlns:a16="http://schemas.microsoft.com/office/drawing/2014/main" id="{98DF87D3-8F3F-49DC-9BAF-E03BCB66A252}"/>
              </a:ext>
            </a:extLst>
          </p:cNvPr>
          <p:cNvSpPr>
            <a:spLocks noGrp="1"/>
          </p:cNvSpPr>
          <p:nvPr>
            <p:ph sz="half" idx="1"/>
          </p:nvPr>
        </p:nvSpPr>
        <p:spPr>
          <a:xfrm>
            <a:off x="652667" y="1873341"/>
            <a:ext cx="4797287" cy="4760706"/>
          </a:xfrm>
        </p:spPr>
        <p:txBody>
          <a:bodyPr>
            <a:normAutofit/>
          </a:bodyPr>
          <a:lstStyle/>
          <a:p>
            <a:r>
              <a:rPr lang="en-US" altLang="zh-CN" sz="2000" dirty="0"/>
              <a:t>Aim Smart Corp. found in Winnipeg on May 18</a:t>
            </a:r>
            <a:r>
              <a:rPr lang="en-US" altLang="zh-CN" sz="2000" baseline="30000" dirty="0"/>
              <a:t>th</a:t>
            </a:r>
            <a:r>
              <a:rPr lang="en-US" altLang="zh-CN" sz="2000" dirty="0"/>
              <a:t>, 2018. </a:t>
            </a:r>
          </a:p>
          <a:p>
            <a:r>
              <a:rPr lang="en-CA" altLang="zh-CN" sz="2000" dirty="0"/>
              <a:t>A technology company focusing on an innovating new way to deliver high-quality coffee to the consumer. Connecting face recognition, QR code scanning, &amp; cashless payment within world-class coffee equipment. </a:t>
            </a:r>
          </a:p>
          <a:p>
            <a:r>
              <a:rPr lang="en-CA" altLang="zh-CN" sz="2000" dirty="0"/>
              <a:t>O2O Business Model lead company to success</a:t>
            </a:r>
          </a:p>
          <a:p>
            <a:endParaRPr lang="en-CA" sz="2000" dirty="0"/>
          </a:p>
        </p:txBody>
      </p:sp>
      <p:graphicFrame>
        <p:nvGraphicFramePr>
          <p:cNvPr id="7" name="Content Placeholder 6">
            <a:extLst>
              <a:ext uri="{FF2B5EF4-FFF2-40B4-BE49-F238E27FC236}">
                <a16:creationId xmlns:a16="http://schemas.microsoft.com/office/drawing/2014/main" id="{DAC6C050-57E3-4087-8017-1EA5FBF1D477}"/>
              </a:ext>
            </a:extLst>
          </p:cNvPr>
          <p:cNvGraphicFramePr>
            <a:graphicFrameLocks noGrp="1"/>
          </p:cNvGraphicFramePr>
          <p:nvPr>
            <p:ph sz="half" idx="2"/>
            <p:extLst>
              <p:ext uri="{D42A27DB-BD31-4B8C-83A1-F6EECF244321}">
                <p14:modId xmlns:p14="http://schemas.microsoft.com/office/powerpoint/2010/main" val="2229896019"/>
              </p:ext>
            </p:extLst>
          </p:nvPr>
        </p:nvGraphicFramePr>
        <p:xfrm>
          <a:off x="5449954" y="547778"/>
          <a:ext cx="6132446" cy="5762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429014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A23A7A-6749-4DF0-B734-21D1BDC54E62}"/>
              </a:ext>
            </a:extLst>
          </p:cNvPr>
          <p:cNvSpPr>
            <a:spLocks noGrp="1"/>
          </p:cNvSpPr>
          <p:nvPr>
            <p:ph type="title"/>
          </p:nvPr>
        </p:nvSpPr>
        <p:spPr>
          <a:xfrm>
            <a:off x="762000" y="559678"/>
            <a:ext cx="3567915" cy="4952492"/>
          </a:xfrm>
        </p:spPr>
        <p:txBody>
          <a:bodyPr vert="horz" lIns="91440" tIns="45720" rIns="91440" bIns="45720" rtlCol="0" anchor="ctr">
            <a:normAutofit/>
          </a:bodyPr>
          <a:lstStyle/>
          <a:p>
            <a:pPr algn="ctr"/>
            <a:r>
              <a:rPr lang="en-US" altLang="zh-CN" sz="4400" dirty="0">
                <a:solidFill>
                  <a:schemeClr val="bg1"/>
                </a:solidFill>
              </a:rPr>
              <a:t>SWOT</a:t>
            </a:r>
            <a:br>
              <a:rPr lang="en-US" altLang="zh-CN" sz="4400" dirty="0">
                <a:solidFill>
                  <a:schemeClr val="bg1"/>
                </a:solidFill>
              </a:rPr>
            </a:br>
            <a:r>
              <a:rPr lang="en-CA" altLang="zh-CN" sz="4400" dirty="0">
                <a:solidFill>
                  <a:schemeClr val="bg1"/>
                </a:solidFill>
              </a:rPr>
              <a:t>Analysis</a:t>
            </a:r>
            <a:endParaRPr lang="en-US" sz="4400" dirty="0">
              <a:solidFill>
                <a:schemeClr val="bg1"/>
              </a:solidFill>
            </a:endParaRPr>
          </a:p>
        </p:txBody>
      </p:sp>
      <p:cxnSp>
        <p:nvCxnSpPr>
          <p:cNvPr id="27" name="Straight Connector 26">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6A562474-F0A1-479C-AF30-92D9F05BF687}"/>
              </a:ext>
            </a:extLst>
          </p:cNvPr>
          <p:cNvGraphicFramePr>
            <a:graphicFrameLocks noGrp="1"/>
          </p:cNvGraphicFramePr>
          <p:nvPr>
            <p:ph idx="1"/>
            <p:extLst>
              <p:ext uri="{D42A27DB-BD31-4B8C-83A1-F6EECF244321}">
                <p14:modId xmlns:p14="http://schemas.microsoft.com/office/powerpoint/2010/main" val="3151190588"/>
              </p:ext>
            </p:extLst>
          </p:nvPr>
        </p:nvGraphicFramePr>
        <p:xfrm>
          <a:off x="4654294" y="0"/>
          <a:ext cx="7537706"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026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5EA1AD-1BC4-491C-818A-19DDCD8D76AB}"/>
              </a:ext>
            </a:extLst>
          </p:cNvPr>
          <p:cNvSpPr>
            <a:spLocks noGrp="1"/>
          </p:cNvSpPr>
          <p:nvPr>
            <p:ph type="title"/>
          </p:nvPr>
        </p:nvSpPr>
        <p:spPr>
          <a:xfrm>
            <a:off x="420511" y="5665351"/>
            <a:ext cx="7719381" cy="1096331"/>
          </a:xfrm>
        </p:spPr>
        <p:txBody>
          <a:bodyPr>
            <a:normAutofit fontScale="90000"/>
          </a:bodyPr>
          <a:lstStyle/>
          <a:p>
            <a:r>
              <a:rPr lang="en-US" altLang="zh-CN" dirty="0"/>
              <a:t>Coffee Go </a:t>
            </a:r>
            <a:r>
              <a:rPr lang="en-CA" altLang="zh-CN" dirty="0"/>
              <a:t>Business Model Canvas</a:t>
            </a:r>
            <a:endParaRPr lang="en-CA" dirty="0"/>
          </a:p>
        </p:txBody>
      </p:sp>
      <p:sp>
        <p:nvSpPr>
          <p:cNvPr id="13" name="Freeform: Shape 12">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Content Placeholder 5">
            <a:extLst>
              <a:ext uri="{FF2B5EF4-FFF2-40B4-BE49-F238E27FC236}">
                <a16:creationId xmlns:a16="http://schemas.microsoft.com/office/drawing/2014/main" id="{0DE25599-ADCD-4A93-9D4C-A285048C5CEC}"/>
              </a:ext>
            </a:extLst>
          </p:cNvPr>
          <p:cNvGraphicFramePr>
            <a:graphicFrameLocks noGrp="1"/>
          </p:cNvGraphicFramePr>
          <p:nvPr>
            <p:ph idx="1"/>
            <p:extLst>
              <p:ext uri="{D42A27DB-BD31-4B8C-83A1-F6EECF244321}">
                <p14:modId xmlns:p14="http://schemas.microsoft.com/office/powerpoint/2010/main" val="3136880005"/>
              </p:ext>
            </p:extLst>
          </p:nvPr>
        </p:nvGraphicFramePr>
        <p:xfrm>
          <a:off x="0" y="0"/>
          <a:ext cx="12192002" cy="5960224"/>
        </p:xfrm>
        <a:graphic>
          <a:graphicData uri="http://schemas.openxmlformats.org/drawingml/2006/table">
            <a:tbl>
              <a:tblPr firstRow="1" bandRow="1">
                <a:tableStyleId>{69C7853C-536D-4A76-A0AE-DD22124D55A5}</a:tableStyleId>
              </a:tblPr>
              <a:tblGrid>
                <a:gridCol w="2192784">
                  <a:extLst>
                    <a:ext uri="{9D8B030D-6E8A-4147-A177-3AD203B41FA5}">
                      <a16:colId xmlns:a16="http://schemas.microsoft.com/office/drawing/2014/main" val="2274148945"/>
                    </a:ext>
                  </a:extLst>
                </a:gridCol>
                <a:gridCol w="422204">
                  <a:extLst>
                    <a:ext uri="{9D8B030D-6E8A-4147-A177-3AD203B41FA5}">
                      <a16:colId xmlns:a16="http://schemas.microsoft.com/office/drawing/2014/main" val="2404610094"/>
                    </a:ext>
                  </a:extLst>
                </a:gridCol>
                <a:gridCol w="2107932">
                  <a:extLst>
                    <a:ext uri="{9D8B030D-6E8A-4147-A177-3AD203B41FA5}">
                      <a16:colId xmlns:a16="http://schemas.microsoft.com/office/drawing/2014/main" val="1359997501"/>
                    </a:ext>
                  </a:extLst>
                </a:gridCol>
                <a:gridCol w="1452102">
                  <a:extLst>
                    <a:ext uri="{9D8B030D-6E8A-4147-A177-3AD203B41FA5}">
                      <a16:colId xmlns:a16="http://schemas.microsoft.com/office/drawing/2014/main" val="3804401321"/>
                    </a:ext>
                  </a:extLst>
                </a:gridCol>
                <a:gridCol w="1628450">
                  <a:extLst>
                    <a:ext uri="{9D8B030D-6E8A-4147-A177-3AD203B41FA5}">
                      <a16:colId xmlns:a16="http://schemas.microsoft.com/office/drawing/2014/main" val="629731209"/>
                    </a:ext>
                  </a:extLst>
                </a:gridCol>
                <a:gridCol w="1236538">
                  <a:extLst>
                    <a:ext uri="{9D8B030D-6E8A-4147-A177-3AD203B41FA5}">
                      <a16:colId xmlns:a16="http://schemas.microsoft.com/office/drawing/2014/main" val="1425023942"/>
                    </a:ext>
                  </a:extLst>
                </a:gridCol>
                <a:gridCol w="876347">
                  <a:extLst>
                    <a:ext uri="{9D8B030D-6E8A-4147-A177-3AD203B41FA5}">
                      <a16:colId xmlns:a16="http://schemas.microsoft.com/office/drawing/2014/main" val="1654549239"/>
                    </a:ext>
                  </a:extLst>
                </a:gridCol>
                <a:gridCol w="2275645">
                  <a:extLst>
                    <a:ext uri="{9D8B030D-6E8A-4147-A177-3AD203B41FA5}">
                      <a16:colId xmlns:a16="http://schemas.microsoft.com/office/drawing/2014/main" val="150007447"/>
                    </a:ext>
                  </a:extLst>
                </a:gridCol>
              </a:tblGrid>
              <a:tr h="405481">
                <a:tc>
                  <a:txBody>
                    <a:bodyPr/>
                    <a:lstStyle/>
                    <a:p>
                      <a:r>
                        <a:rPr lang="en-CA" altLang="zh-CN" sz="1800" dirty="0"/>
                        <a:t>KEY PARTNERS</a:t>
                      </a:r>
                    </a:p>
                  </a:txBody>
                  <a:tcPr marL="97563" marR="97563" marT="48782" marB="48782" anchor="ct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sz="1800" dirty="0"/>
                        <a:t>KEY ACTIVITIES</a:t>
                      </a:r>
                      <a:endParaRPr lang="en-CA" sz="1800" dirty="0"/>
                    </a:p>
                  </a:txBody>
                  <a:tcPr marL="97563" marR="97563" marT="48782" marB="48782" anchor="ctr"/>
                </a:tc>
                <a:tc hMerge="1">
                  <a:txBody>
                    <a:bodyPr/>
                    <a:lstStyle/>
                    <a:p>
                      <a:endParaRPr lang="en-CA"/>
                    </a:p>
                  </a:txBody>
                  <a:tcPr/>
                </a:tc>
                <a:tc gridSpan="2">
                  <a:txBody>
                    <a:bodyPr/>
                    <a:lstStyle/>
                    <a:p>
                      <a:r>
                        <a:rPr lang="en-CA" altLang="zh-CN" sz="1800" dirty="0"/>
                        <a:t>VALUE PROPOSITION</a:t>
                      </a:r>
                      <a:endParaRPr lang="en-CA" sz="1800" dirty="0"/>
                    </a:p>
                  </a:txBody>
                  <a:tcPr marL="97563" marR="97563" marT="48782" marB="48782" anchor="ctr"/>
                </a:tc>
                <a:tc hMerge="1">
                  <a:txBody>
                    <a:bodyPr/>
                    <a:lstStyle/>
                    <a:p>
                      <a:endParaRPr lang="en-CA"/>
                    </a:p>
                  </a:txBody>
                  <a:tcPr/>
                </a:tc>
                <a:tc gridSpan="2">
                  <a:txBody>
                    <a:bodyPr/>
                    <a:lstStyle/>
                    <a:p>
                      <a:r>
                        <a:rPr lang="en-CA" altLang="zh-CN" sz="1800" dirty="0"/>
                        <a:t>CUSTOMER RELATIONSHIPS</a:t>
                      </a:r>
                      <a:endParaRPr lang="en-CA" sz="1800" dirty="0"/>
                    </a:p>
                  </a:txBody>
                  <a:tcPr marL="97563" marR="97563" marT="48782" marB="48782" anchor="ctr"/>
                </a:tc>
                <a:tc hMerge="1">
                  <a:txBody>
                    <a:bodyPr/>
                    <a:lstStyle/>
                    <a:p>
                      <a:endParaRPr lang="en-CA"/>
                    </a:p>
                  </a:txBody>
                  <a:tcPr/>
                </a:tc>
                <a:tc>
                  <a:txBody>
                    <a:bodyPr/>
                    <a:lstStyle/>
                    <a:p>
                      <a:r>
                        <a:rPr lang="en-CA" altLang="zh-CN" sz="1800" dirty="0"/>
                        <a:t>CUSTOMER SEGMENTS</a:t>
                      </a:r>
                      <a:endParaRPr lang="en-CA" sz="1800" dirty="0"/>
                    </a:p>
                  </a:txBody>
                  <a:tcPr marL="97563" marR="97563" marT="48782" marB="48782" anchor="ctr"/>
                </a:tc>
                <a:extLst>
                  <a:ext uri="{0D108BD9-81ED-4DB2-BD59-A6C34878D82A}">
                    <a16:rowId xmlns:a16="http://schemas.microsoft.com/office/drawing/2014/main" val="3681830718"/>
                  </a:ext>
                </a:extLst>
              </a:tr>
              <a:tr h="1209011">
                <a:tc rowSpan="3">
                  <a:txBody>
                    <a:bodyPr/>
                    <a:lstStyle/>
                    <a:p>
                      <a:r>
                        <a:rPr lang="en-CA" altLang="zh-CN" sz="1200" dirty="0"/>
                        <a:t>Suppliers:</a:t>
                      </a:r>
                    </a:p>
                    <a:p>
                      <a:pPr marL="342900" indent="-342900">
                        <a:buFont typeface="Arial" panose="020B0604020202020204" pitchFamily="34" charset="0"/>
                        <a:buChar char="•"/>
                      </a:pPr>
                      <a:r>
                        <a:rPr lang="en-CA" altLang="zh-CN" sz="1200" dirty="0"/>
                        <a:t>Coffee Machine</a:t>
                      </a:r>
                    </a:p>
                    <a:p>
                      <a:pPr marL="342900" indent="-342900">
                        <a:buFont typeface="Arial" panose="020B0604020202020204" pitchFamily="34" charset="0"/>
                        <a:buChar char="•"/>
                      </a:pPr>
                      <a:r>
                        <a:rPr lang="en-CA" altLang="zh-CN" sz="1200" dirty="0"/>
                        <a:t>Coffee Beans &amp; ingredients</a:t>
                      </a:r>
                    </a:p>
                    <a:p>
                      <a:pPr marL="342900" indent="-342900">
                        <a:buFont typeface="Arial" panose="020B0604020202020204" pitchFamily="34" charset="0"/>
                        <a:buChar char="•"/>
                      </a:pPr>
                      <a:r>
                        <a:rPr lang="en-CA" altLang="zh-CN" sz="1200" dirty="0"/>
                        <a:t>Cups &amp; lips</a:t>
                      </a:r>
                    </a:p>
                    <a:p>
                      <a:pPr marL="342900" indent="-342900">
                        <a:buFont typeface="Arial" panose="020B0604020202020204" pitchFamily="34" charset="0"/>
                        <a:buChar char="•"/>
                      </a:pPr>
                      <a:r>
                        <a:rPr lang="en-CA" altLang="zh-CN" sz="1200" dirty="0"/>
                        <a:t>Water</a:t>
                      </a:r>
                    </a:p>
                    <a:p>
                      <a:pPr marL="342900" indent="-342900">
                        <a:buFont typeface="Arial" panose="020B0604020202020204" pitchFamily="34" charset="0"/>
                        <a:buChar char="•"/>
                      </a:pPr>
                      <a:r>
                        <a:rPr lang="en-CA" altLang="zh-CN" sz="1200" dirty="0"/>
                        <a:t>Face recognition System</a:t>
                      </a:r>
                    </a:p>
                    <a:p>
                      <a:pPr marL="342900" indent="-342900">
                        <a:buFont typeface="Arial" panose="020B0604020202020204" pitchFamily="34" charset="0"/>
                        <a:buChar char="•"/>
                      </a:pPr>
                      <a:r>
                        <a:rPr lang="en-CA" altLang="zh-CN" sz="1200" dirty="0"/>
                        <a:t>Cashless Payment System</a:t>
                      </a:r>
                      <a:endParaRPr lang="en-CA" altLang="zh-CN" sz="2000" dirty="0"/>
                    </a:p>
                    <a:p>
                      <a:r>
                        <a:rPr lang="en-CA" altLang="zh-CN" sz="1200" dirty="0"/>
                        <a:t>Other Partners</a:t>
                      </a:r>
                      <a:r>
                        <a:rPr lang="zh-CN" altLang="en-US" sz="1200" dirty="0"/>
                        <a:t>：</a:t>
                      </a:r>
                      <a:endParaRPr lang="en-CA" altLang="zh-CN" sz="1200" dirty="0"/>
                    </a:p>
                    <a:p>
                      <a:pPr marL="342900" indent="-342900">
                        <a:buFont typeface="Arial" panose="020B0604020202020204" pitchFamily="34" charset="0"/>
                        <a:buChar char="•"/>
                      </a:pPr>
                      <a:r>
                        <a:rPr lang="en-CA" altLang="zh-CN" sz="1200" dirty="0"/>
                        <a:t>Rental space providers</a:t>
                      </a:r>
                    </a:p>
                    <a:p>
                      <a:pPr marL="342900" indent="-342900">
                        <a:buFont typeface="Arial" panose="020B0604020202020204" pitchFamily="34" charset="0"/>
                        <a:buChar char="•"/>
                      </a:pPr>
                      <a:r>
                        <a:rPr lang="en-CA" altLang="zh-CN" sz="1200" dirty="0"/>
                        <a:t>Investors</a:t>
                      </a:r>
                    </a:p>
                    <a:p>
                      <a:pPr marL="342900" indent="-342900">
                        <a:buFont typeface="Arial" panose="020B0604020202020204" pitchFamily="34" charset="0"/>
                        <a:buChar char="•"/>
                      </a:pPr>
                      <a:r>
                        <a:rPr lang="en-CA" altLang="zh-CN" sz="1200" dirty="0"/>
                        <a:t>Advertisers</a:t>
                      </a:r>
                    </a:p>
                    <a:p>
                      <a:pPr marL="342900" indent="-342900">
                        <a:buFont typeface="Arial" panose="020B0604020202020204" pitchFamily="34" charset="0"/>
                        <a:buChar char="•"/>
                      </a:pPr>
                      <a:r>
                        <a:rPr lang="en-CA" altLang="zh-CN" sz="1200" dirty="0"/>
                        <a:t>Media</a:t>
                      </a:r>
                      <a:endParaRPr lang="en-CA" sz="1800" dirty="0"/>
                    </a:p>
                  </a:txBody>
                  <a:tcPr marL="97563" marR="97563" marT="48782" marB="48782"/>
                </a:tc>
                <a:tc gridSpan="2">
                  <a:txBody>
                    <a:bodyPr/>
                    <a:lstStyle/>
                    <a:p>
                      <a:pPr marL="342900" indent="-342900">
                        <a:buFont typeface="Arial" panose="020B0604020202020204" pitchFamily="34" charset="0"/>
                        <a:buChar char="•"/>
                      </a:pPr>
                      <a:r>
                        <a:rPr lang="en-CA" altLang="zh-CN" sz="1200" dirty="0"/>
                        <a:t>Building quality coffee brand</a:t>
                      </a:r>
                    </a:p>
                    <a:p>
                      <a:pPr marL="342900" indent="-342900">
                        <a:buFont typeface="Arial" panose="020B0604020202020204" pitchFamily="34" charset="0"/>
                        <a:buChar char="•"/>
                      </a:pPr>
                      <a:r>
                        <a:rPr lang="en-CA" altLang="zh-CN" sz="1200" dirty="0"/>
                        <a:t>Creating best customer service</a:t>
                      </a:r>
                    </a:p>
                    <a:p>
                      <a:pPr marL="342900" indent="-342900">
                        <a:buFont typeface="Arial" panose="020B0604020202020204" pitchFamily="34" charset="0"/>
                        <a:buChar char="•"/>
                      </a:pPr>
                      <a:r>
                        <a:rPr lang="en-CA" altLang="zh-CN" sz="1200" dirty="0"/>
                        <a:t>Purchasing</a:t>
                      </a:r>
                    </a:p>
                    <a:p>
                      <a:pPr marL="342900" indent="-342900">
                        <a:buFont typeface="Arial" panose="020B0604020202020204" pitchFamily="34" charset="0"/>
                        <a:buChar char="•"/>
                      </a:pPr>
                      <a:r>
                        <a:rPr lang="en-CA" altLang="zh-CN" sz="1200" dirty="0"/>
                        <a:t>Product R&amp;D</a:t>
                      </a:r>
                    </a:p>
                    <a:p>
                      <a:pPr marL="342900" indent="-342900">
                        <a:buFont typeface="Arial" panose="020B0604020202020204" pitchFamily="34" charset="0"/>
                        <a:buChar char="•"/>
                      </a:pPr>
                      <a:r>
                        <a:rPr lang="en-CA" altLang="zh-CN" sz="1200" dirty="0"/>
                        <a:t>Marketing and Advertisement</a:t>
                      </a:r>
                    </a:p>
                    <a:p>
                      <a:pPr marL="342900" indent="-342900">
                        <a:buFont typeface="Arial" panose="020B0604020202020204" pitchFamily="34" charset="0"/>
                        <a:buChar char="•"/>
                      </a:pPr>
                      <a:r>
                        <a:rPr lang="en-CA" altLang="zh-CN" sz="1200" dirty="0"/>
                        <a:t>Rental space negotiations</a:t>
                      </a:r>
                    </a:p>
                  </a:txBody>
                  <a:tcPr marL="97563" marR="97563" marT="48782" marB="48782"/>
                </a:tc>
                <a:tc hMerge="1">
                  <a:txBody>
                    <a:bodyPr/>
                    <a:lstStyle/>
                    <a:p>
                      <a:endParaRPr lang="en-CA"/>
                    </a:p>
                  </a:txBody>
                  <a:tcPr/>
                </a:tc>
                <a:tc rowSpan="3" gridSpan="2">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sz="1200" dirty="0"/>
                        <a:t>Best Quality, Best Value, Best interactive Experience, High Speed, High Efficiency,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sz="1200" dirty="0"/>
                        <a:t>Get the best coffee anytime and anywhere</a:t>
                      </a:r>
                    </a:p>
                    <a:p>
                      <a:pPr marL="171450" indent="-171450">
                        <a:buFont typeface="Arial" panose="020B0604020202020204" pitchFamily="34" charset="0"/>
                        <a:buChar char="•"/>
                      </a:pPr>
                      <a:r>
                        <a:rPr lang="en-CA" altLang="zh-CN" sz="1200" dirty="0"/>
                        <a:t>Improving traditional coffee shop serving:</a:t>
                      </a:r>
                    </a:p>
                    <a:p>
                      <a:pPr marL="628650" lvl="1" indent="-171450">
                        <a:buFont typeface="Arial" panose="020B0604020202020204" pitchFamily="34" charset="0"/>
                        <a:buChar char="•"/>
                      </a:pPr>
                      <a:r>
                        <a:rPr lang="en-CA" altLang="zh-CN" sz="1200" dirty="0"/>
                        <a:t>APP and online ordering is more convenient</a:t>
                      </a:r>
                    </a:p>
                    <a:p>
                      <a:pPr marL="628650" lvl="1" indent="-171450">
                        <a:buFont typeface="Arial" panose="020B0604020202020204" pitchFamily="34" charset="0"/>
                        <a:buChar char="•"/>
                      </a:pPr>
                      <a:r>
                        <a:rPr lang="en-CA" altLang="zh-CN" sz="1200" dirty="0"/>
                        <a:t>High-quality coffee, always ground fresh</a:t>
                      </a:r>
                    </a:p>
                    <a:p>
                      <a:pPr marL="628650" lvl="1" indent="-171450">
                        <a:buFont typeface="Arial" panose="020B0604020202020204" pitchFamily="34" charset="0"/>
                        <a:buChar char="•"/>
                      </a:pPr>
                      <a:r>
                        <a:rPr lang="en-CA" altLang="zh-CN" sz="1200" dirty="0"/>
                        <a:t>Convenient Cashless payment </a:t>
                      </a:r>
                    </a:p>
                    <a:p>
                      <a:pPr marL="628650" lvl="1" indent="-171450">
                        <a:buFont typeface="Arial" panose="020B0604020202020204" pitchFamily="34" charset="0"/>
                        <a:buChar char="•"/>
                      </a:pPr>
                      <a:r>
                        <a:rPr lang="en-CA" altLang="zh-CN" sz="1200" dirty="0"/>
                        <a:t>None to very short waiting time</a:t>
                      </a:r>
                    </a:p>
                    <a:p>
                      <a:pPr marL="628650" lvl="1" indent="-171450">
                        <a:buFont typeface="Arial" panose="020B0604020202020204" pitchFamily="34" charset="0"/>
                        <a:buChar char="•"/>
                      </a:pPr>
                      <a:r>
                        <a:rPr lang="en-CA" altLang="zh-CN" sz="1200" dirty="0"/>
                        <a:t>Better coffee servicing experience</a:t>
                      </a:r>
                    </a:p>
                    <a:p>
                      <a:pPr marL="628650" lvl="1" indent="-171450">
                        <a:buFont typeface="Arial" panose="020B0604020202020204" pitchFamily="34" charset="0"/>
                        <a:buChar char="•"/>
                      </a:pPr>
                      <a:r>
                        <a:rPr lang="en-CA" altLang="zh-CN" sz="1200" dirty="0"/>
                        <a:t>Good feeling of value through APP cost &amp; efficiency of product with rewards for returning customers</a:t>
                      </a:r>
                      <a:endParaRPr lang="zh-CN" altLang="en-US" sz="1200" dirty="0"/>
                    </a:p>
                  </a:txBody>
                  <a:tcPr marL="97563" marR="97563" marT="48782" marB="48782"/>
                </a:tc>
                <a:tc rowSpan="3" hMerge="1">
                  <a:txBody>
                    <a:bodyPr/>
                    <a:lstStyle/>
                    <a:p>
                      <a:endParaRPr lang="en-CA"/>
                    </a:p>
                  </a:txBody>
                  <a:tcPr/>
                </a:tc>
                <a:tc gridSpan="2">
                  <a:txBody>
                    <a:bodyPr/>
                    <a:lstStyle/>
                    <a:p>
                      <a:pPr marL="171450" indent="-171450">
                        <a:buFont typeface="Arial" panose="020B0604020202020204" pitchFamily="34" charset="0"/>
                        <a:buChar char="•"/>
                      </a:pPr>
                      <a:r>
                        <a:rPr lang="en-CA" altLang="zh-CN" sz="1200" dirty="0"/>
                        <a:t>Customer feedback system</a:t>
                      </a:r>
                    </a:p>
                    <a:p>
                      <a:pPr marL="171450" indent="-171450">
                        <a:buFont typeface="Arial" panose="020B0604020202020204" pitchFamily="34" charset="0"/>
                        <a:buChar char="•"/>
                      </a:pPr>
                      <a:r>
                        <a:rPr lang="en-CA" altLang="zh-CN" sz="1200" dirty="0"/>
                        <a:t>Long-term </a:t>
                      </a:r>
                    </a:p>
                    <a:p>
                      <a:pPr marL="171450" indent="-171450">
                        <a:buFont typeface="Arial" panose="020B0604020202020204" pitchFamily="34" charset="0"/>
                        <a:buChar char="•"/>
                      </a:pPr>
                      <a:r>
                        <a:rPr lang="en-CA" altLang="zh-CN" sz="1200" dirty="0"/>
                        <a:t>Brand Loyalty</a:t>
                      </a:r>
                    </a:p>
                    <a:p>
                      <a:pPr marL="171450" indent="-171450">
                        <a:buFont typeface="Arial" panose="020B0604020202020204" pitchFamily="34" charset="0"/>
                        <a:buChar char="•"/>
                      </a:pPr>
                      <a:r>
                        <a:rPr lang="en-CA" altLang="zh-CN" sz="1200" dirty="0"/>
                        <a:t>Customer Promotion</a:t>
                      </a:r>
                    </a:p>
                    <a:p>
                      <a:pPr marL="171450" indent="-171450">
                        <a:buFont typeface="Arial" panose="020B0604020202020204" pitchFamily="34" charset="0"/>
                        <a:buChar char="•"/>
                      </a:pPr>
                      <a:r>
                        <a:rPr lang="en-US" altLang="zh-CN" sz="1200" dirty="0"/>
                        <a:t>Facebook</a:t>
                      </a:r>
                      <a:r>
                        <a:rPr lang="zh-CN" altLang="en-US" sz="1200" dirty="0"/>
                        <a:t>，</a:t>
                      </a:r>
                      <a:r>
                        <a:rPr lang="en-US" altLang="zh-CN" sz="1200" dirty="0"/>
                        <a:t>Instagram</a:t>
                      </a:r>
                      <a:r>
                        <a:rPr lang="zh-CN" altLang="en-US" sz="1200" dirty="0"/>
                        <a:t>，</a:t>
                      </a:r>
                      <a:r>
                        <a:rPr lang="en-US" altLang="zh-CN" sz="1200" dirty="0"/>
                        <a:t>Twitter</a:t>
                      </a:r>
                      <a:r>
                        <a:rPr lang="en-CA" altLang="zh-CN" sz="1200" dirty="0"/>
                        <a:t>,</a:t>
                      </a:r>
                      <a:r>
                        <a:rPr lang="zh-CN" altLang="en-US" sz="1200" dirty="0"/>
                        <a:t> </a:t>
                      </a:r>
                      <a:r>
                        <a:rPr lang="en-CA" altLang="zh-CN" sz="1200" dirty="0"/>
                        <a:t>and</a:t>
                      </a:r>
                      <a:r>
                        <a:rPr lang="zh-CN" altLang="en-US" sz="1200" dirty="0"/>
                        <a:t> </a:t>
                      </a:r>
                      <a:r>
                        <a:rPr lang="en-CA" altLang="zh-CN" sz="1200" dirty="0"/>
                        <a:t>other</a:t>
                      </a:r>
                      <a:r>
                        <a:rPr lang="zh-CN" altLang="en-US" sz="1200" dirty="0"/>
                        <a:t> </a:t>
                      </a:r>
                      <a:r>
                        <a:rPr lang="en-CA" altLang="zh-CN" sz="1200" dirty="0"/>
                        <a:t>social</a:t>
                      </a:r>
                      <a:r>
                        <a:rPr lang="zh-CN" altLang="en-US" sz="1200" dirty="0"/>
                        <a:t> </a:t>
                      </a:r>
                      <a:r>
                        <a:rPr lang="en-CA" altLang="zh-CN" sz="1200" dirty="0"/>
                        <a:t>media</a:t>
                      </a:r>
                    </a:p>
                    <a:p>
                      <a:pPr marL="171450" indent="-171450">
                        <a:buFont typeface="Arial" panose="020B0604020202020204" pitchFamily="34" charset="0"/>
                        <a:buChar char="•"/>
                      </a:pPr>
                      <a:r>
                        <a:rPr lang="en-CA" sz="1200" dirty="0"/>
                        <a:t>E-membership</a:t>
                      </a:r>
                    </a:p>
                  </a:txBody>
                  <a:tcPr marL="97563" marR="97563" marT="48782" marB="48782"/>
                </a:tc>
                <a:tc hMerge="1">
                  <a:txBody>
                    <a:bodyPr/>
                    <a:lstStyle/>
                    <a:p>
                      <a:endParaRPr lang="en-CA"/>
                    </a:p>
                  </a:txBody>
                  <a:tcPr/>
                </a:tc>
                <a:tc rowSpan="3">
                  <a:txBody>
                    <a:bodyPr/>
                    <a:lstStyle/>
                    <a:p>
                      <a:pPr marL="285750" indent="-285750">
                        <a:buFont typeface="Arial" panose="020B0604020202020204" pitchFamily="34" charset="0"/>
                        <a:buChar char="•"/>
                      </a:pPr>
                      <a:r>
                        <a:rPr lang="en-CA" altLang="zh-CN" sz="1600" dirty="0"/>
                        <a:t>Coffee Lover</a:t>
                      </a:r>
                    </a:p>
                    <a:p>
                      <a:pPr marL="285750" indent="-285750">
                        <a:buFont typeface="Arial" panose="020B0604020202020204" pitchFamily="34" charset="0"/>
                        <a:buChar char="•"/>
                      </a:pPr>
                      <a:r>
                        <a:rPr lang="en-CA" altLang="zh-CN" sz="1600" dirty="0"/>
                        <a:t>Student</a:t>
                      </a:r>
                    </a:p>
                    <a:p>
                      <a:pPr marL="285750" indent="-285750">
                        <a:buFont typeface="Arial" panose="020B0604020202020204" pitchFamily="34" charset="0"/>
                        <a:buChar char="•"/>
                      </a:pPr>
                      <a:r>
                        <a:rPr lang="en-CA" altLang="zh-CN" sz="1600" dirty="0"/>
                        <a:t>White collar worker</a:t>
                      </a:r>
                    </a:p>
                    <a:p>
                      <a:pPr marL="285750" indent="-285750">
                        <a:buFont typeface="Arial" panose="020B0604020202020204" pitchFamily="34" charset="0"/>
                        <a:buChar char="•"/>
                      </a:pPr>
                      <a:r>
                        <a:rPr lang="en-CA" altLang="zh-CN" sz="1600" dirty="0"/>
                        <a:t>Anyone who need refresh</a:t>
                      </a:r>
                      <a:endParaRPr lang="en-CA" sz="1600" dirty="0"/>
                    </a:p>
                  </a:txBody>
                  <a:tcPr marL="97563" marR="97563" marT="48782" marB="48782"/>
                </a:tc>
                <a:extLst>
                  <a:ext uri="{0D108BD9-81ED-4DB2-BD59-A6C34878D82A}">
                    <a16:rowId xmlns:a16="http://schemas.microsoft.com/office/drawing/2014/main" val="831378642"/>
                  </a:ext>
                </a:extLst>
              </a:tr>
              <a:tr h="390124">
                <a:tc v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sz="1800" dirty="0">
                          <a:solidFill>
                            <a:schemeClr val="bg1"/>
                          </a:solidFill>
                        </a:rPr>
                        <a:t>KEY RESOURCES</a:t>
                      </a:r>
                      <a:endParaRPr lang="en-CA" sz="1800" dirty="0">
                        <a:solidFill>
                          <a:schemeClr val="bg1"/>
                        </a:solidFill>
                      </a:endParaRPr>
                    </a:p>
                  </a:txBody>
                  <a:tcPr marL="97563" marR="97563" marT="48782" marB="48782"/>
                </a:tc>
                <a:tc hMerge="1">
                  <a:txBody>
                    <a:bodyPr/>
                    <a:lstStyle/>
                    <a:p>
                      <a:endParaRPr lang="en-CA"/>
                    </a:p>
                  </a:txBody>
                  <a:tcPr/>
                </a:tc>
                <a:tc gridSpan="2" vMerge="1">
                  <a:txBody>
                    <a:bodyPr/>
                    <a:lstStyle/>
                    <a:p>
                      <a:endParaRPr lang="en-CA"/>
                    </a:p>
                  </a:txBody>
                  <a:tcPr/>
                </a:tc>
                <a:tc hMerge="1" vMerge="1">
                  <a:txBody>
                    <a:bodyPr/>
                    <a:lstStyle/>
                    <a:p>
                      <a:endParaRPr lang="en-CA"/>
                    </a:p>
                  </a:txBody>
                  <a:tcPr/>
                </a:tc>
                <a:tc gridSpan="2">
                  <a:txBody>
                    <a:bodyPr/>
                    <a:lstStyle/>
                    <a:p>
                      <a:r>
                        <a:rPr lang="en-CA" altLang="zh-CN" sz="1800" dirty="0">
                          <a:solidFill>
                            <a:schemeClr val="bg1"/>
                          </a:solidFill>
                        </a:rPr>
                        <a:t>CHANNELS</a:t>
                      </a:r>
                      <a:endParaRPr lang="en-CA" sz="1600" dirty="0">
                        <a:solidFill>
                          <a:schemeClr val="bg1"/>
                        </a:solidFill>
                      </a:endParaRPr>
                    </a:p>
                  </a:txBody>
                  <a:tcPr marL="97563" marR="97563" marT="48782" marB="48782"/>
                </a:tc>
                <a:tc hMerge="1">
                  <a:txBody>
                    <a:bodyPr/>
                    <a:lstStyle/>
                    <a:p>
                      <a:endParaRPr lang="en-CA"/>
                    </a:p>
                  </a:txBody>
                  <a:tcPr/>
                </a:tc>
                <a:tc vMerge="1">
                  <a:txBody>
                    <a:bodyPr/>
                    <a:lstStyle/>
                    <a:p>
                      <a:endParaRPr lang="en-CA"/>
                    </a:p>
                  </a:txBody>
                  <a:tcPr/>
                </a:tc>
                <a:extLst>
                  <a:ext uri="{0D108BD9-81ED-4DB2-BD59-A6C34878D82A}">
                    <a16:rowId xmlns:a16="http://schemas.microsoft.com/office/drawing/2014/main" val="571809854"/>
                  </a:ext>
                </a:extLst>
              </a:tr>
              <a:tr h="1023963">
                <a:tc vMerge="1">
                  <a:txBody>
                    <a:bodyPr/>
                    <a:lstStyle/>
                    <a:p>
                      <a:endParaRPr lang="en-CA"/>
                    </a:p>
                  </a:txBody>
                  <a:tcPr/>
                </a:tc>
                <a:tc gridSpan="2">
                  <a:txBody>
                    <a:bodyPr/>
                    <a:lstStyle/>
                    <a:p>
                      <a:pPr marL="171450" indent="-171450">
                        <a:buFont typeface="Arial" panose="020B0604020202020204" pitchFamily="34" charset="0"/>
                        <a:buChar char="•"/>
                      </a:pPr>
                      <a:r>
                        <a:rPr lang="en-CA" altLang="zh-CN" sz="1200" dirty="0"/>
                        <a:t>Improving efficiency</a:t>
                      </a:r>
                    </a:p>
                    <a:p>
                      <a:pPr marL="171450" indent="-171450">
                        <a:buFont typeface="Arial" panose="020B0604020202020204" pitchFamily="34" charset="0"/>
                        <a:buChar char="•"/>
                      </a:pPr>
                      <a:r>
                        <a:rPr lang="en-CA" altLang="zh-CN" sz="1200" dirty="0"/>
                        <a:t>Ensuring</a:t>
                      </a:r>
                      <a:r>
                        <a:rPr lang="zh-CN" altLang="en-US" sz="1200" dirty="0"/>
                        <a:t> </a:t>
                      </a:r>
                      <a:r>
                        <a:rPr lang="en-CA" altLang="zh-CN" sz="1200" dirty="0"/>
                        <a:t>coffee quality</a:t>
                      </a:r>
                    </a:p>
                    <a:p>
                      <a:pPr marL="171450" indent="-171450">
                        <a:buFont typeface="Arial" panose="020B0604020202020204" pitchFamily="34" charset="0"/>
                        <a:buChar char="•"/>
                      </a:pPr>
                      <a:r>
                        <a:rPr lang="en-CA" altLang="zh-CN" sz="1200" dirty="0"/>
                        <a:t>O2O model</a:t>
                      </a:r>
                    </a:p>
                    <a:p>
                      <a:pPr marL="171450" indent="-171450">
                        <a:buFont typeface="Arial" panose="020B0604020202020204" pitchFamily="34" charset="0"/>
                        <a:buChar char="•"/>
                      </a:pPr>
                      <a:r>
                        <a:rPr lang="en-CA" altLang="zh-CN" sz="1200" dirty="0"/>
                        <a:t>Low operating cost</a:t>
                      </a:r>
                    </a:p>
                    <a:p>
                      <a:pPr marL="171450" indent="-171450">
                        <a:buFont typeface="Arial" panose="020B0604020202020204" pitchFamily="34" charset="0"/>
                        <a:buChar char="•"/>
                      </a:pPr>
                      <a:r>
                        <a:rPr lang="en-CA" altLang="zh-CN" sz="1200" dirty="0"/>
                        <a:t>Intelligent data analysis </a:t>
                      </a:r>
                    </a:p>
                  </a:txBody>
                  <a:tcPr marL="97563" marR="97563" marT="48782" marB="48782"/>
                </a:tc>
                <a:tc hMerge="1">
                  <a:txBody>
                    <a:bodyPr/>
                    <a:lstStyle/>
                    <a:p>
                      <a:endParaRPr lang="en-CA"/>
                    </a:p>
                  </a:txBody>
                  <a:tcPr/>
                </a:tc>
                <a:tc gridSpan="2" vMerge="1">
                  <a:txBody>
                    <a:bodyPr/>
                    <a:lstStyle/>
                    <a:p>
                      <a:endParaRPr lang="en-CA"/>
                    </a:p>
                  </a:txBody>
                  <a:tcPr/>
                </a:tc>
                <a:tc hMerge="1" vMerge="1">
                  <a:txBody>
                    <a:bodyPr/>
                    <a:lstStyle/>
                    <a:p>
                      <a:endParaRPr lang="en-CA"/>
                    </a:p>
                  </a:txBody>
                  <a:tcPr/>
                </a:tc>
                <a:tc gridSpan="2">
                  <a:txBody>
                    <a:bodyPr/>
                    <a:lstStyle/>
                    <a:p>
                      <a:pPr marL="171450" indent="-171450">
                        <a:buFont typeface="Arial" panose="020B0604020202020204" pitchFamily="34" charset="0"/>
                        <a:buChar char="•"/>
                      </a:pPr>
                      <a:r>
                        <a:rPr lang="en-US" altLang="zh-CN" sz="1200" dirty="0"/>
                        <a:t>APP</a:t>
                      </a:r>
                    </a:p>
                    <a:p>
                      <a:pPr marL="171450" indent="-171450">
                        <a:buFont typeface="Arial" panose="020B0604020202020204" pitchFamily="34" charset="0"/>
                        <a:buChar char="•"/>
                      </a:pPr>
                      <a:r>
                        <a:rPr lang="en-CA" altLang="zh-CN" sz="1200" dirty="0"/>
                        <a:t>Website </a:t>
                      </a:r>
                      <a:endParaRPr lang="en-CA" sz="1200" dirty="0"/>
                    </a:p>
                  </a:txBody>
                  <a:tcPr marL="97563" marR="97563" marT="48782" marB="48782"/>
                </a:tc>
                <a:tc hMerge="1">
                  <a:txBody>
                    <a:bodyPr/>
                    <a:lstStyle/>
                    <a:p>
                      <a:endParaRPr lang="en-CA"/>
                    </a:p>
                  </a:txBody>
                  <a:tcPr/>
                </a:tc>
                <a:tc vMerge="1">
                  <a:txBody>
                    <a:bodyPr/>
                    <a:lstStyle/>
                    <a:p>
                      <a:endParaRPr lang="en-CA"/>
                    </a:p>
                  </a:txBody>
                  <a:tcPr/>
                </a:tc>
                <a:extLst>
                  <a:ext uri="{0D108BD9-81ED-4DB2-BD59-A6C34878D82A}">
                    <a16:rowId xmlns:a16="http://schemas.microsoft.com/office/drawing/2014/main" val="3841711922"/>
                  </a:ext>
                </a:extLst>
              </a:tr>
              <a:tr h="390124">
                <a:tc gridSpan="4">
                  <a:txBody>
                    <a:bodyPr/>
                    <a:lstStyle/>
                    <a:p>
                      <a:r>
                        <a:rPr lang="en-CA" altLang="zh-CN" sz="1800" dirty="0">
                          <a:solidFill>
                            <a:schemeClr val="bg1"/>
                          </a:solidFill>
                        </a:rPr>
                        <a:t>COST STRUCTURE</a:t>
                      </a:r>
                      <a:endParaRPr lang="en-CA" altLang="zh-CN" sz="1800" b="1" dirty="0">
                        <a:solidFill>
                          <a:schemeClr val="bg1"/>
                        </a:solidFill>
                      </a:endParaRPr>
                    </a:p>
                  </a:txBody>
                  <a:tcPr marL="97563" marR="97563" marT="48782" marB="48782"/>
                </a:tc>
                <a:tc hMerge="1">
                  <a:txBody>
                    <a:bodyPr/>
                    <a:lstStyle/>
                    <a:p>
                      <a:endParaRPr lang="en-CA" dirty="0"/>
                    </a:p>
                  </a:txBody>
                  <a:tcPr/>
                </a:tc>
                <a:tc hMerge="1">
                  <a:txBody>
                    <a:bodyPr/>
                    <a:lstStyle/>
                    <a:p>
                      <a:endParaRPr lang="en-CA"/>
                    </a:p>
                  </a:txBody>
                  <a:tcPr/>
                </a:tc>
                <a:tc hMerge="1">
                  <a:txBody>
                    <a:bodyPr/>
                    <a:lstStyle/>
                    <a:p>
                      <a:endParaRPr lang="en-CA" dirty="0"/>
                    </a:p>
                  </a:txBody>
                  <a:tcPr/>
                </a:tc>
                <a:tc gridSpan="4">
                  <a:txBody>
                    <a:bodyPr/>
                    <a:lstStyle/>
                    <a:p>
                      <a:r>
                        <a:rPr lang="en-CA" altLang="zh-CN" sz="1800" dirty="0">
                          <a:solidFill>
                            <a:schemeClr val="bg1"/>
                          </a:solidFill>
                        </a:rPr>
                        <a:t>REVENUE STREAMS</a:t>
                      </a:r>
                      <a:endParaRPr lang="en-CA" sz="1600" dirty="0">
                        <a:solidFill>
                          <a:schemeClr val="bg1"/>
                        </a:solidFill>
                      </a:endParaRPr>
                    </a:p>
                  </a:txBody>
                  <a:tcPr marL="97563" marR="97563" marT="48782" marB="48782"/>
                </a:tc>
                <a:tc hMerge="1">
                  <a:txBody>
                    <a:bodyPr/>
                    <a:lstStyle/>
                    <a:p>
                      <a:endParaRPr lang="en-CA" dirty="0"/>
                    </a:p>
                  </a:txBody>
                  <a:tcPr/>
                </a:tc>
                <a:tc hMerge="1">
                  <a:txBody>
                    <a:bodyPr/>
                    <a:lstStyle/>
                    <a:p>
                      <a:endParaRPr lang="en-CA"/>
                    </a:p>
                  </a:txBody>
                  <a:tcPr/>
                </a:tc>
                <a:tc hMerge="1">
                  <a:txBody>
                    <a:bodyPr/>
                    <a:lstStyle/>
                    <a:p>
                      <a:endParaRPr lang="en-CA" dirty="0"/>
                    </a:p>
                  </a:txBody>
                  <a:tcPr/>
                </a:tc>
                <a:extLst>
                  <a:ext uri="{0D108BD9-81ED-4DB2-BD59-A6C34878D82A}">
                    <a16:rowId xmlns:a16="http://schemas.microsoft.com/office/drawing/2014/main" val="1469886585"/>
                  </a:ext>
                </a:extLst>
              </a:tr>
              <a:tr h="1949205">
                <a:tc gridSpan="2">
                  <a:txBody>
                    <a:bodyPr/>
                    <a:lstStyle/>
                    <a:p>
                      <a:pPr marL="171450" indent="-171450">
                        <a:buFont typeface="Arial" panose="020B0604020202020204" pitchFamily="34" charset="0"/>
                        <a:buChar char="•"/>
                      </a:pPr>
                      <a:r>
                        <a:rPr lang="en-CA" altLang="zh-CN" sz="1200" dirty="0"/>
                        <a:t>Coffee Machine</a:t>
                      </a:r>
                    </a:p>
                    <a:p>
                      <a:pPr marL="171450" indent="-171450">
                        <a:buFont typeface="Arial" panose="020B0604020202020204" pitchFamily="34" charset="0"/>
                        <a:buChar char="•"/>
                      </a:pPr>
                      <a:r>
                        <a:rPr lang="en-CA" altLang="zh-CN" sz="1200" dirty="0"/>
                        <a:t>Coffee Beans</a:t>
                      </a:r>
                    </a:p>
                    <a:p>
                      <a:pPr marL="171450" indent="-171450">
                        <a:buFont typeface="Arial" panose="020B0604020202020204" pitchFamily="34" charset="0"/>
                        <a:buChar char="•"/>
                      </a:pPr>
                      <a:r>
                        <a:rPr lang="en-CA" altLang="zh-CN" sz="1200" dirty="0"/>
                        <a:t>Ingredients (milk, water and cream)</a:t>
                      </a:r>
                    </a:p>
                    <a:p>
                      <a:pPr marL="171450" indent="-171450">
                        <a:buFont typeface="Arial" panose="020B0604020202020204" pitchFamily="34" charset="0"/>
                        <a:buChar char="•"/>
                      </a:pPr>
                      <a:r>
                        <a:rPr lang="en-CA" altLang="zh-CN" sz="1200" dirty="0"/>
                        <a:t>Other Drinks ingredients (tea, ice)</a:t>
                      </a:r>
                    </a:p>
                    <a:p>
                      <a:pPr marL="171450" indent="-171450">
                        <a:buFont typeface="Arial" panose="020B0604020202020204" pitchFamily="34" charset="0"/>
                        <a:buChar char="•"/>
                      </a:pPr>
                      <a:r>
                        <a:rPr lang="en-CA" altLang="zh-CN" sz="1200" dirty="0"/>
                        <a:t>Packaging (cups &amp; lips)</a:t>
                      </a:r>
                    </a:p>
                    <a:p>
                      <a:pPr marL="171450" indent="-171450">
                        <a:buFont typeface="Arial" panose="020B0604020202020204" pitchFamily="34" charset="0"/>
                        <a:buChar char="•"/>
                      </a:pPr>
                      <a:r>
                        <a:rPr lang="en-CA" altLang="zh-CN" sz="1200" dirty="0"/>
                        <a:t>Custom. brokerage &amp; Duty fees</a:t>
                      </a:r>
                    </a:p>
                    <a:p>
                      <a:pPr marL="171450" indent="-171450">
                        <a:buFont typeface="Arial" panose="020B0604020202020204" pitchFamily="34" charset="0"/>
                        <a:buChar char="•"/>
                      </a:pPr>
                      <a:r>
                        <a:rPr lang="en-CA" altLang="zh-CN" sz="1200" dirty="0"/>
                        <a:t>Space rental cost</a:t>
                      </a:r>
                    </a:p>
                    <a:p>
                      <a:pPr marL="171450" indent="-171450">
                        <a:buFont typeface="Arial" panose="020B0604020202020204" pitchFamily="34" charset="0"/>
                        <a:buChar char="•"/>
                      </a:pPr>
                      <a:r>
                        <a:rPr lang="en-CA" altLang="zh-CN" sz="1200" dirty="0"/>
                        <a:t>Office rental for management</a:t>
                      </a:r>
                    </a:p>
                    <a:p>
                      <a:pPr marL="171450" indent="-171450">
                        <a:buFont typeface="Arial" panose="020B0604020202020204" pitchFamily="34" charset="0"/>
                        <a:buChar char="•"/>
                      </a:pPr>
                      <a:r>
                        <a:rPr lang="en-CA" altLang="zh-CN" sz="1200" dirty="0"/>
                        <a:t>Equipment maintenance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sz="1200" dirty="0"/>
                        <a:t>Market research</a:t>
                      </a:r>
                    </a:p>
                  </a:txBody>
                  <a:tcPr marL="97563" marR="97563" marT="48782" marB="48782"/>
                </a:tc>
                <a:tc hMerge="1">
                  <a:txBody>
                    <a:bodyPr/>
                    <a:lstStyle/>
                    <a:p>
                      <a:endParaRPr lang="en-CA"/>
                    </a:p>
                  </a:txBody>
                  <a:tcPr/>
                </a:tc>
                <a:tc gridSpan="2">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sz="1200" dirty="0"/>
                        <a:t>Product design for new add on technology</a:t>
                      </a:r>
                    </a:p>
                    <a:p>
                      <a:pPr marL="171450" indent="-171450">
                        <a:buFont typeface="Arial" panose="020B0604020202020204" pitchFamily="34" charset="0"/>
                        <a:buChar char="•"/>
                      </a:pPr>
                      <a:r>
                        <a:rPr lang="en-CA" altLang="zh-CN" sz="1200" dirty="0"/>
                        <a:t>Human Resource</a:t>
                      </a:r>
                    </a:p>
                    <a:p>
                      <a:pPr marL="171450" indent="-171450">
                        <a:buFont typeface="Arial" panose="020B0604020202020204" pitchFamily="34" charset="0"/>
                        <a:buChar char="•"/>
                      </a:pPr>
                      <a:r>
                        <a:rPr lang="en-CA" altLang="zh-CN" sz="1200" dirty="0"/>
                        <a:t>Promotion cost &amp; Advertisements</a:t>
                      </a:r>
                    </a:p>
                    <a:p>
                      <a:pPr marL="171450" indent="-171450">
                        <a:buFont typeface="Arial" panose="020B0604020202020204" pitchFamily="34" charset="0"/>
                        <a:buChar char="•"/>
                      </a:pPr>
                      <a:r>
                        <a:rPr lang="en-CA" altLang="zh-CN" sz="1200" dirty="0"/>
                        <a:t>Developing Cost:</a:t>
                      </a:r>
                    </a:p>
                    <a:p>
                      <a:pPr marL="628650" lvl="1" indent="-171450">
                        <a:buFont typeface="Arial" panose="020B0604020202020204" pitchFamily="34" charset="0"/>
                        <a:buChar char="•"/>
                      </a:pPr>
                      <a:r>
                        <a:rPr lang="en-CA" altLang="zh-CN" sz="1200" dirty="0"/>
                        <a:t>Programing</a:t>
                      </a:r>
                    </a:p>
                    <a:p>
                      <a:pPr marL="628650" lvl="1" indent="-171450">
                        <a:buFont typeface="Arial" panose="020B0604020202020204" pitchFamily="34" charset="0"/>
                        <a:buChar char="•"/>
                      </a:pPr>
                      <a:r>
                        <a:rPr lang="en-CA" altLang="zh-CN" sz="1200" dirty="0"/>
                        <a:t>Face recognition</a:t>
                      </a:r>
                    </a:p>
                    <a:p>
                      <a:pPr marL="628650" lvl="1" indent="-171450">
                        <a:buFont typeface="Arial" panose="020B0604020202020204" pitchFamily="34" charset="0"/>
                        <a:buChar char="•"/>
                      </a:pPr>
                      <a:r>
                        <a:rPr lang="en-CA" altLang="zh-CN" sz="1200" dirty="0"/>
                        <a:t>Payment system</a:t>
                      </a:r>
                    </a:p>
                    <a:p>
                      <a:pPr marL="628650" lvl="1" indent="-171450">
                        <a:buFont typeface="Arial" panose="020B0604020202020204" pitchFamily="34" charset="0"/>
                        <a:buChar char="•"/>
                      </a:pPr>
                      <a:r>
                        <a:rPr lang="en-US" altLang="zh-CN" sz="1200" dirty="0"/>
                        <a:t>App</a:t>
                      </a:r>
                      <a:endParaRPr lang="en-CA" altLang="zh-CN" sz="1200" dirty="0"/>
                    </a:p>
                    <a:p>
                      <a:pPr marL="628650" lvl="1" indent="-171450">
                        <a:buFont typeface="Arial" panose="020B0604020202020204" pitchFamily="34" charset="0"/>
                        <a:buChar char="•"/>
                      </a:pPr>
                      <a:r>
                        <a:rPr lang="en-CA" altLang="zh-CN" sz="1200" dirty="0"/>
                        <a:t>Website</a:t>
                      </a:r>
                      <a:endParaRPr lang="en-CA" sz="1200" dirty="0"/>
                    </a:p>
                  </a:txBody>
                  <a:tcPr marL="97563" marR="97563" marT="48782" marB="48782"/>
                </a:tc>
                <a:tc hMerge="1">
                  <a:txBody>
                    <a:bodyPr/>
                    <a:lstStyle/>
                    <a:p>
                      <a:endParaRPr lang="en-CA"/>
                    </a:p>
                  </a:txBody>
                  <a:tcPr/>
                </a:tc>
                <a:tc gridSpan="2">
                  <a:txBody>
                    <a:bodyPr/>
                    <a:lstStyle/>
                    <a:p>
                      <a:pPr marL="171450" indent="-171450">
                        <a:buFont typeface="Arial" panose="020B0604020202020204" pitchFamily="34" charset="0"/>
                        <a:buChar char="•"/>
                      </a:pPr>
                      <a:r>
                        <a:rPr lang="en-CA" altLang="zh-CN" sz="1200" dirty="0"/>
                        <a:t>Sales revenue from Coffee &amp; other drinks</a:t>
                      </a:r>
                    </a:p>
                    <a:p>
                      <a:pPr marL="171450" indent="-171450">
                        <a:buFont typeface="Arial" panose="020B0604020202020204" pitchFamily="34" charset="0"/>
                        <a:buChar char="•"/>
                      </a:pPr>
                      <a:r>
                        <a:rPr lang="en-CA" altLang="zh-CN" sz="1200" dirty="0"/>
                        <a:t>Advertisements</a:t>
                      </a:r>
                    </a:p>
                    <a:p>
                      <a:pPr marL="171450" indent="-171450">
                        <a:buFont typeface="Arial" panose="020B0604020202020204" pitchFamily="34" charset="0"/>
                        <a:buChar char="•"/>
                      </a:pPr>
                      <a:r>
                        <a:rPr lang="en-CA" altLang="zh-CN" sz="1200" dirty="0"/>
                        <a:t>Franchise income for future stores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ltLang="zh-CN" sz="1200" dirty="0"/>
                        <a:t>Machine leasing income</a:t>
                      </a:r>
                    </a:p>
                    <a:p>
                      <a:pPr marL="171450" indent="-171450">
                        <a:buFont typeface="Arial" panose="020B0604020202020204" pitchFamily="34" charset="0"/>
                        <a:buChar char="•"/>
                      </a:pPr>
                      <a:endParaRPr lang="en-CA" sz="1200" dirty="0"/>
                    </a:p>
                  </a:txBody>
                  <a:tcPr marL="97563" marR="97563" marT="48782" marB="48782"/>
                </a:tc>
                <a:tc hMerge="1">
                  <a:txBody>
                    <a:bodyPr/>
                    <a:lstStyle/>
                    <a:p>
                      <a:endParaRPr lang="en-CA"/>
                    </a:p>
                  </a:txBody>
                  <a:tcPr/>
                </a:tc>
                <a:tc gridSpan="2">
                  <a:txBody>
                    <a:bodyPr/>
                    <a:lstStyle/>
                    <a:p>
                      <a:pPr marL="171450" indent="-171450">
                        <a:buFont typeface="Arial" panose="020B0604020202020204" pitchFamily="34" charset="0"/>
                        <a:buChar char="•"/>
                      </a:pPr>
                      <a:endParaRPr lang="en-CA" sz="1200" dirty="0"/>
                    </a:p>
                  </a:txBody>
                  <a:tcPr marL="97563" marR="97563" marT="48782" marB="48782"/>
                </a:tc>
                <a:tc hMerge="1">
                  <a:txBody>
                    <a:bodyPr/>
                    <a:lstStyle/>
                    <a:p>
                      <a:endParaRPr lang="en-CA"/>
                    </a:p>
                  </a:txBody>
                  <a:tcPr/>
                </a:tc>
                <a:extLst>
                  <a:ext uri="{0D108BD9-81ED-4DB2-BD59-A6C34878D82A}">
                    <a16:rowId xmlns:a16="http://schemas.microsoft.com/office/drawing/2014/main" val="2658186868"/>
                  </a:ext>
                </a:extLst>
              </a:tr>
            </a:tbl>
          </a:graphicData>
        </a:graphic>
      </p:graphicFrame>
    </p:spTree>
    <p:extLst>
      <p:ext uri="{BB962C8B-B14F-4D97-AF65-F5344CB8AC3E}">
        <p14:creationId xmlns:p14="http://schemas.microsoft.com/office/powerpoint/2010/main" val="3939789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67FAE8-5120-4A6B-A79B-BD81CE3769ED}"/>
              </a:ext>
            </a:extLst>
          </p:cNvPr>
          <p:cNvSpPr>
            <a:spLocks noGrp="1"/>
          </p:cNvSpPr>
          <p:nvPr>
            <p:ph type="title"/>
          </p:nvPr>
        </p:nvSpPr>
        <p:spPr>
          <a:xfrm>
            <a:off x="833002" y="365125"/>
            <a:ext cx="10520702" cy="1325563"/>
          </a:xfrm>
          <a:prstGeom prst="ellipse">
            <a:avLst/>
          </a:prstGeom>
        </p:spPr>
        <p:txBody>
          <a:bodyPr vert="horz" lIns="91440" tIns="45720" rIns="91440" bIns="45720" rtlCol="0">
            <a:normAutofit/>
          </a:bodyPr>
          <a:lstStyle/>
          <a:p>
            <a:r>
              <a:rPr lang="en-US">
                <a:solidFill>
                  <a:srgbClr val="FFFFFF"/>
                </a:solidFill>
              </a:rPr>
              <a:t>O2O (Online-to</a:t>
            </a:r>
            <a:r>
              <a:rPr lang="en-US" altLang="zh-CN">
                <a:solidFill>
                  <a:srgbClr val="FFFFFF"/>
                </a:solidFill>
              </a:rPr>
              <a:t>-</a:t>
            </a:r>
            <a:r>
              <a:rPr lang="en-US">
                <a:solidFill>
                  <a:srgbClr val="FFFFFF"/>
                </a:solidFill>
              </a:rPr>
              <a:t>Offline)</a:t>
            </a:r>
          </a:p>
        </p:txBody>
      </p:sp>
      <p:graphicFrame>
        <p:nvGraphicFramePr>
          <p:cNvPr id="15" name="Content Placeholder 14">
            <a:extLst>
              <a:ext uri="{FF2B5EF4-FFF2-40B4-BE49-F238E27FC236}">
                <a16:creationId xmlns:a16="http://schemas.microsoft.com/office/drawing/2014/main" id="{CB6EC119-2049-4CE0-9CA2-9B126EEF813A}"/>
              </a:ext>
            </a:extLst>
          </p:cNvPr>
          <p:cNvGraphicFramePr>
            <a:graphicFrameLocks noGrp="1"/>
          </p:cNvGraphicFramePr>
          <p:nvPr>
            <p:ph idx="1"/>
            <p:extLst>
              <p:ext uri="{D42A27DB-BD31-4B8C-83A1-F6EECF244321}">
                <p14:modId xmlns:p14="http://schemas.microsoft.com/office/powerpoint/2010/main" val="363867749"/>
              </p:ext>
            </p:extLst>
          </p:nvPr>
        </p:nvGraphicFramePr>
        <p:xfrm>
          <a:off x="199976" y="1413446"/>
          <a:ext cx="11786754" cy="397599"/>
        </p:xfrm>
        <a:graphic>
          <a:graphicData uri="http://schemas.openxmlformats.org/drawingml/2006/table">
            <a:tbl>
              <a:tblPr firstRow="1" bandRow="1">
                <a:tableStyleId>{0505E3EF-67EA-436B-97B2-0124C06EBD24}</a:tableStyleId>
              </a:tblPr>
              <a:tblGrid>
                <a:gridCol w="3675355">
                  <a:extLst>
                    <a:ext uri="{9D8B030D-6E8A-4147-A177-3AD203B41FA5}">
                      <a16:colId xmlns:a16="http://schemas.microsoft.com/office/drawing/2014/main" val="701941017"/>
                    </a:ext>
                  </a:extLst>
                </a:gridCol>
                <a:gridCol w="4500979">
                  <a:extLst>
                    <a:ext uri="{9D8B030D-6E8A-4147-A177-3AD203B41FA5}">
                      <a16:colId xmlns:a16="http://schemas.microsoft.com/office/drawing/2014/main" val="1210368564"/>
                    </a:ext>
                  </a:extLst>
                </a:gridCol>
                <a:gridCol w="3610420">
                  <a:extLst>
                    <a:ext uri="{9D8B030D-6E8A-4147-A177-3AD203B41FA5}">
                      <a16:colId xmlns:a16="http://schemas.microsoft.com/office/drawing/2014/main" val="134384528"/>
                    </a:ext>
                  </a:extLst>
                </a:gridCol>
              </a:tblGrid>
              <a:tr h="397599">
                <a:tc>
                  <a:txBody>
                    <a:bodyPr/>
                    <a:lstStyle/>
                    <a:p>
                      <a:pPr algn="ctr"/>
                      <a:r>
                        <a:rPr lang="en-US" altLang="zh-CN" b="1" cap="none" spc="50" dirty="0">
                          <a:ln w="0"/>
                          <a:solidFill>
                            <a:schemeClr val="bg2"/>
                          </a:solidFill>
                          <a:effectLst>
                            <a:innerShdw blurRad="63500" dist="50800" dir="13500000">
                              <a:srgbClr val="000000">
                                <a:alpha val="50000"/>
                              </a:srgbClr>
                            </a:innerShdw>
                          </a:effectLst>
                        </a:rPr>
                        <a:t>Offline To Online </a:t>
                      </a:r>
                      <a:endParaRPr lang="en-CA" b="1" cap="none" spc="50" dirty="0">
                        <a:ln w="0"/>
                        <a:solidFill>
                          <a:schemeClr val="bg2"/>
                        </a:solidFill>
                        <a:effectLst>
                          <a:innerShdw blurRad="63500" dist="50800" dir="13500000">
                            <a:srgbClr val="000000">
                              <a:alpha val="50000"/>
                            </a:srgbClr>
                          </a:innerShdw>
                        </a:effectLst>
                      </a:endParaRPr>
                    </a:p>
                  </a:txBody>
                  <a:tcPr/>
                </a:tc>
                <a:tc>
                  <a:txBody>
                    <a:bodyPr/>
                    <a:lstStyle/>
                    <a:p>
                      <a:pPr algn="ctr"/>
                      <a:r>
                        <a:rPr lang="en-US" altLang="zh-CN" b="1" cap="none" spc="50" dirty="0">
                          <a:ln w="0"/>
                          <a:solidFill>
                            <a:schemeClr val="bg2"/>
                          </a:solidFill>
                          <a:effectLst>
                            <a:innerShdw blurRad="63500" dist="50800" dir="13500000">
                              <a:srgbClr val="000000">
                                <a:alpha val="50000"/>
                              </a:srgbClr>
                            </a:innerShdw>
                          </a:effectLst>
                        </a:rPr>
                        <a:t>Intelligent Operation Management System</a:t>
                      </a:r>
                      <a:endParaRPr lang="en-CA" b="1" cap="none" spc="50" dirty="0">
                        <a:ln w="0"/>
                        <a:solidFill>
                          <a:schemeClr val="bg2"/>
                        </a:solidFill>
                        <a:effectLst>
                          <a:innerShdw blurRad="63500" dist="50800" dir="13500000">
                            <a:srgbClr val="000000">
                              <a:alpha val="50000"/>
                            </a:srgbClr>
                          </a:innerShdw>
                        </a:effectLst>
                      </a:endParaRPr>
                    </a:p>
                  </a:txBody>
                  <a:tcPr/>
                </a:tc>
                <a:tc>
                  <a:txBody>
                    <a:bodyPr/>
                    <a:lstStyle/>
                    <a:p>
                      <a:pPr algn="ctr"/>
                      <a:r>
                        <a:rPr lang="en-US" altLang="zh-CN" b="1" cap="none" spc="50" dirty="0">
                          <a:ln w="0"/>
                          <a:solidFill>
                            <a:schemeClr val="bg2"/>
                          </a:solidFill>
                          <a:effectLst>
                            <a:innerShdw blurRad="63500" dist="50800" dir="13500000">
                              <a:srgbClr val="000000">
                                <a:alpha val="50000"/>
                              </a:srgbClr>
                            </a:innerShdw>
                          </a:effectLst>
                        </a:rPr>
                        <a:t>Online To Offline</a:t>
                      </a:r>
                      <a:endParaRPr lang="en-CA" b="1" cap="none" spc="50" dirty="0">
                        <a:ln w="0"/>
                        <a:solidFill>
                          <a:schemeClr val="bg2"/>
                        </a:solidFill>
                        <a:effectLst>
                          <a:innerShdw blurRad="63500" dist="50800" dir="13500000">
                            <a:srgbClr val="000000">
                              <a:alpha val="50000"/>
                            </a:srgbClr>
                          </a:innerShdw>
                        </a:effectLst>
                      </a:endParaRPr>
                    </a:p>
                  </a:txBody>
                  <a:tcPr/>
                </a:tc>
                <a:extLst>
                  <a:ext uri="{0D108BD9-81ED-4DB2-BD59-A6C34878D82A}">
                    <a16:rowId xmlns:a16="http://schemas.microsoft.com/office/drawing/2014/main" val="1791202155"/>
                  </a:ext>
                </a:extLst>
              </a:tr>
            </a:tbl>
          </a:graphicData>
        </a:graphic>
      </p:graphicFrame>
      <p:graphicFrame>
        <p:nvGraphicFramePr>
          <p:cNvPr id="17" name="Diagram 16">
            <a:extLst>
              <a:ext uri="{FF2B5EF4-FFF2-40B4-BE49-F238E27FC236}">
                <a16:creationId xmlns:a16="http://schemas.microsoft.com/office/drawing/2014/main" id="{6D52C6EF-99A9-401C-83FF-95AA862B76B2}"/>
              </a:ext>
            </a:extLst>
          </p:cNvPr>
          <p:cNvGraphicFramePr/>
          <p:nvPr>
            <p:extLst>
              <p:ext uri="{D42A27DB-BD31-4B8C-83A1-F6EECF244321}">
                <p14:modId xmlns:p14="http://schemas.microsoft.com/office/powerpoint/2010/main" val="1080206242"/>
              </p:ext>
            </p:extLst>
          </p:nvPr>
        </p:nvGraphicFramePr>
        <p:xfrm>
          <a:off x="790593" y="1464494"/>
          <a:ext cx="2655410" cy="3179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Graphic 20" descr="Laptop">
            <a:extLst>
              <a:ext uri="{FF2B5EF4-FFF2-40B4-BE49-F238E27FC236}">
                <a16:creationId xmlns:a16="http://schemas.microsoft.com/office/drawing/2014/main" id="{9A6D60D4-DA6B-443A-81DD-FCC91DF0F9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6153" y="2281809"/>
            <a:ext cx="914400" cy="914400"/>
          </a:xfrm>
          <a:prstGeom prst="rect">
            <a:avLst/>
          </a:prstGeom>
        </p:spPr>
      </p:pic>
      <p:pic>
        <p:nvPicPr>
          <p:cNvPr id="22" name="Picture 21" descr="A kitchen with a dining table&#10;&#10;Description generated with very high confidence">
            <a:extLst>
              <a:ext uri="{FF2B5EF4-FFF2-40B4-BE49-F238E27FC236}">
                <a16:creationId xmlns:a16="http://schemas.microsoft.com/office/drawing/2014/main" id="{7B7E91B2-10D2-433B-B0EE-6D4A1A9D6B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6291" y="4692681"/>
            <a:ext cx="1690301" cy="1853070"/>
          </a:xfrm>
          <a:prstGeom prst="ellipse">
            <a:avLst/>
          </a:prstGeom>
          <a:ln>
            <a:noFill/>
          </a:ln>
          <a:effectLst>
            <a:softEdge rad="112500"/>
          </a:effectLst>
        </p:spPr>
      </p:pic>
      <p:sp>
        <p:nvSpPr>
          <p:cNvPr id="23" name="Arrow: Curved Right 22">
            <a:extLst>
              <a:ext uri="{FF2B5EF4-FFF2-40B4-BE49-F238E27FC236}">
                <a16:creationId xmlns:a16="http://schemas.microsoft.com/office/drawing/2014/main" id="{C99631B3-280D-4CDF-B59D-6B69F0716AAA}"/>
              </a:ext>
            </a:extLst>
          </p:cNvPr>
          <p:cNvSpPr/>
          <p:nvPr/>
        </p:nvSpPr>
        <p:spPr>
          <a:xfrm>
            <a:off x="4649410" y="2739009"/>
            <a:ext cx="581497" cy="2307947"/>
          </a:xfrm>
          <a:prstGeom prst="curv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solidFill>
                <a:schemeClr val="tx1"/>
              </a:solidFill>
            </a:endParaRPr>
          </a:p>
        </p:txBody>
      </p:sp>
      <p:sp>
        <p:nvSpPr>
          <p:cNvPr id="24" name="Arrow: Curved Right 23">
            <a:extLst>
              <a:ext uri="{FF2B5EF4-FFF2-40B4-BE49-F238E27FC236}">
                <a16:creationId xmlns:a16="http://schemas.microsoft.com/office/drawing/2014/main" id="{303B9FE9-878D-4579-AF89-4F0CC7FA7813}"/>
              </a:ext>
            </a:extLst>
          </p:cNvPr>
          <p:cNvSpPr/>
          <p:nvPr/>
        </p:nvSpPr>
        <p:spPr>
          <a:xfrm rot="10800000">
            <a:off x="6955799" y="2739008"/>
            <a:ext cx="581497" cy="2307947"/>
          </a:xfrm>
          <a:prstGeom prst="curv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solidFill>
                <a:schemeClr val="tx1"/>
              </a:solidFill>
            </a:endParaRPr>
          </a:p>
        </p:txBody>
      </p:sp>
      <p:sp>
        <p:nvSpPr>
          <p:cNvPr id="25" name="Rectangle 24">
            <a:extLst>
              <a:ext uri="{FF2B5EF4-FFF2-40B4-BE49-F238E27FC236}">
                <a16:creationId xmlns:a16="http://schemas.microsoft.com/office/drawing/2014/main" id="{CA0E07E9-D025-48F3-BA72-60DCF4F245F1}"/>
              </a:ext>
            </a:extLst>
          </p:cNvPr>
          <p:cNvSpPr/>
          <p:nvPr/>
        </p:nvSpPr>
        <p:spPr>
          <a:xfrm>
            <a:off x="5270942" y="3164072"/>
            <a:ext cx="1763560" cy="1323439"/>
          </a:xfrm>
          <a:prstGeom prst="rect">
            <a:avLst/>
          </a:prstGeom>
          <a:noFill/>
        </p:spPr>
        <p:txBody>
          <a:bodyPr wrap="none" lIns="91440" tIns="45720" rIns="91440" bIns="45720">
            <a:spAutoFit/>
          </a:bodyPr>
          <a:lstStyle/>
          <a:p>
            <a:pPr algn="ctr"/>
            <a:r>
              <a:rPr lang="en-US" sz="2000" b="0" cap="none" spc="0" dirty="0">
                <a:ln w="0"/>
                <a:solidFill>
                  <a:schemeClr val="accent1">
                    <a:lumMod val="20000"/>
                    <a:lumOff val="80000"/>
                  </a:schemeClr>
                </a:solidFill>
                <a:effectLst/>
              </a:rPr>
              <a:t>Maintenance </a:t>
            </a:r>
          </a:p>
          <a:p>
            <a:pPr algn="ctr"/>
            <a:r>
              <a:rPr lang="en-US" sz="2000" b="0" cap="none" spc="0" dirty="0">
                <a:ln w="0"/>
                <a:solidFill>
                  <a:schemeClr val="accent1">
                    <a:lumMod val="20000"/>
                    <a:lumOff val="80000"/>
                  </a:schemeClr>
                </a:solidFill>
                <a:effectLst/>
              </a:rPr>
              <a:t> </a:t>
            </a:r>
            <a:r>
              <a:rPr lang="en-US" sz="2000" dirty="0">
                <a:ln w="0"/>
                <a:solidFill>
                  <a:schemeClr val="accent1">
                    <a:lumMod val="20000"/>
                    <a:lumOff val="80000"/>
                  </a:schemeClr>
                </a:solidFill>
              </a:rPr>
              <a:t>Refill </a:t>
            </a:r>
          </a:p>
          <a:p>
            <a:pPr algn="ctr"/>
            <a:r>
              <a:rPr lang="en-US" sz="2000" dirty="0">
                <a:ln w="0"/>
                <a:solidFill>
                  <a:schemeClr val="accent1">
                    <a:lumMod val="20000"/>
                    <a:lumOff val="80000"/>
                  </a:schemeClr>
                </a:solidFill>
              </a:rPr>
              <a:t>Quality Control</a:t>
            </a:r>
          </a:p>
          <a:p>
            <a:pPr algn="ctr"/>
            <a:r>
              <a:rPr lang="en-US" sz="2000" b="0" cap="none" spc="0" dirty="0">
                <a:ln w="0"/>
                <a:solidFill>
                  <a:schemeClr val="accent1">
                    <a:lumMod val="20000"/>
                    <a:lumOff val="80000"/>
                  </a:schemeClr>
                </a:solidFill>
                <a:effectLst/>
              </a:rPr>
              <a:t>Inventory</a:t>
            </a:r>
          </a:p>
        </p:txBody>
      </p:sp>
      <p:pic>
        <p:nvPicPr>
          <p:cNvPr id="27" name="Graphic 26" descr="Group">
            <a:extLst>
              <a:ext uri="{FF2B5EF4-FFF2-40B4-BE49-F238E27FC236}">
                <a16:creationId xmlns:a16="http://schemas.microsoft.com/office/drawing/2014/main" id="{1BAF8160-B39B-4050-90E3-0781053988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7857" y="5002632"/>
            <a:ext cx="2087702" cy="1624547"/>
          </a:xfrm>
          <a:prstGeom prst="rect">
            <a:avLst/>
          </a:prstGeom>
        </p:spPr>
      </p:pic>
      <p:sp>
        <p:nvSpPr>
          <p:cNvPr id="28" name="Rectangle 27">
            <a:extLst>
              <a:ext uri="{FF2B5EF4-FFF2-40B4-BE49-F238E27FC236}">
                <a16:creationId xmlns:a16="http://schemas.microsoft.com/office/drawing/2014/main" id="{73E25D2A-321D-4B1D-ABD3-6EA853D66417}"/>
              </a:ext>
            </a:extLst>
          </p:cNvPr>
          <p:cNvSpPr/>
          <p:nvPr/>
        </p:nvSpPr>
        <p:spPr>
          <a:xfrm>
            <a:off x="181271" y="4975024"/>
            <a:ext cx="3768139" cy="369332"/>
          </a:xfrm>
          <a:prstGeom prst="rect">
            <a:avLst/>
          </a:prstGeom>
          <a:noFill/>
        </p:spPr>
        <p:txBody>
          <a:bodyPr wrap="square" lIns="91440" tIns="45720" rIns="91440" bIns="45720">
            <a:spAutoFit/>
          </a:bodyP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Build a loyal customer network</a:t>
            </a:r>
          </a:p>
        </p:txBody>
      </p:sp>
      <p:sp>
        <p:nvSpPr>
          <p:cNvPr id="29" name="Arrow: Right 28">
            <a:extLst>
              <a:ext uri="{FF2B5EF4-FFF2-40B4-BE49-F238E27FC236}">
                <a16:creationId xmlns:a16="http://schemas.microsoft.com/office/drawing/2014/main" id="{E2B91CDB-2A74-4AFB-860A-06B2BCF33174}"/>
              </a:ext>
            </a:extLst>
          </p:cNvPr>
          <p:cNvSpPr/>
          <p:nvPr/>
        </p:nvSpPr>
        <p:spPr>
          <a:xfrm>
            <a:off x="3310465" y="5414057"/>
            <a:ext cx="1284474" cy="4971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pic>
        <p:nvPicPr>
          <p:cNvPr id="31" name="Picture 30">
            <a:extLst>
              <a:ext uri="{FF2B5EF4-FFF2-40B4-BE49-F238E27FC236}">
                <a16:creationId xmlns:a16="http://schemas.microsoft.com/office/drawing/2014/main" id="{EABE3E2C-7282-4A5A-8706-3CF04076DA8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104338" y="2281809"/>
            <a:ext cx="2249366" cy="1501743"/>
          </a:xfrm>
          <a:prstGeom prst="ellipse">
            <a:avLst/>
          </a:prstGeom>
          <a:ln>
            <a:noFill/>
          </a:ln>
          <a:effectLst>
            <a:softEdge rad="112500"/>
          </a:effectLst>
        </p:spPr>
      </p:pic>
      <p:sp>
        <p:nvSpPr>
          <p:cNvPr id="34" name="Arrow: Right 33">
            <a:extLst>
              <a:ext uri="{FF2B5EF4-FFF2-40B4-BE49-F238E27FC236}">
                <a16:creationId xmlns:a16="http://schemas.microsoft.com/office/drawing/2014/main" id="{CB94A9FD-7825-49DC-A35E-46FD07111915}"/>
              </a:ext>
            </a:extLst>
          </p:cNvPr>
          <p:cNvSpPr/>
          <p:nvPr/>
        </p:nvSpPr>
        <p:spPr>
          <a:xfrm rot="5400000">
            <a:off x="1657796" y="4239699"/>
            <a:ext cx="610366" cy="52879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35" name="Arrow: Right 34">
            <a:extLst>
              <a:ext uri="{FF2B5EF4-FFF2-40B4-BE49-F238E27FC236}">
                <a16:creationId xmlns:a16="http://schemas.microsoft.com/office/drawing/2014/main" id="{E7A1C844-6C91-4D8A-ADFF-4EC4159F9B52}"/>
              </a:ext>
            </a:extLst>
          </p:cNvPr>
          <p:cNvSpPr/>
          <p:nvPr/>
        </p:nvSpPr>
        <p:spPr>
          <a:xfrm rot="10800000">
            <a:off x="7590861" y="5414057"/>
            <a:ext cx="1284474" cy="49715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pic>
        <p:nvPicPr>
          <p:cNvPr id="36" name="Graphic 35" descr="Group">
            <a:extLst>
              <a:ext uri="{FF2B5EF4-FFF2-40B4-BE49-F238E27FC236}">
                <a16:creationId xmlns:a16="http://schemas.microsoft.com/office/drawing/2014/main" id="{31A69975-0050-471C-AEF7-BAA0A52FDCF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75311" y="5016776"/>
            <a:ext cx="2087702" cy="1624547"/>
          </a:xfrm>
          <a:prstGeom prst="rect">
            <a:avLst/>
          </a:prstGeom>
        </p:spPr>
      </p:pic>
      <p:sp>
        <p:nvSpPr>
          <p:cNvPr id="37" name="Rectangle 36">
            <a:extLst>
              <a:ext uri="{FF2B5EF4-FFF2-40B4-BE49-F238E27FC236}">
                <a16:creationId xmlns:a16="http://schemas.microsoft.com/office/drawing/2014/main" id="{CB8F265E-8922-44DD-92E2-AB4829D7B187}"/>
              </a:ext>
            </a:extLst>
          </p:cNvPr>
          <p:cNvSpPr/>
          <p:nvPr/>
        </p:nvSpPr>
        <p:spPr>
          <a:xfrm>
            <a:off x="8344951" y="4743925"/>
            <a:ext cx="3768139" cy="646331"/>
          </a:xfrm>
          <a:prstGeom prst="rect">
            <a:avLst/>
          </a:prstGeom>
          <a:noFill/>
        </p:spPr>
        <p:txBody>
          <a:bodyPr wrap="square" lIns="91440" tIns="45720" rIns="91440" bIns="45720">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Development potential new customer online</a:t>
            </a:r>
          </a:p>
        </p:txBody>
      </p:sp>
      <p:sp>
        <p:nvSpPr>
          <p:cNvPr id="38" name="Arrow: Right 37">
            <a:extLst>
              <a:ext uri="{FF2B5EF4-FFF2-40B4-BE49-F238E27FC236}">
                <a16:creationId xmlns:a16="http://schemas.microsoft.com/office/drawing/2014/main" id="{82428784-19A8-494A-8487-CA3B74591D3A}"/>
              </a:ext>
            </a:extLst>
          </p:cNvPr>
          <p:cNvSpPr/>
          <p:nvPr/>
        </p:nvSpPr>
        <p:spPr>
          <a:xfrm rot="5400000">
            <a:off x="9923836" y="4091429"/>
            <a:ext cx="610366" cy="52879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39" name="Arrow: Curved Down 38">
            <a:extLst>
              <a:ext uri="{FF2B5EF4-FFF2-40B4-BE49-F238E27FC236}">
                <a16:creationId xmlns:a16="http://schemas.microsoft.com/office/drawing/2014/main" id="{2A0624BA-5022-4510-8418-553D192C6B1E}"/>
              </a:ext>
            </a:extLst>
          </p:cNvPr>
          <p:cNvSpPr/>
          <p:nvPr/>
        </p:nvSpPr>
        <p:spPr>
          <a:xfrm>
            <a:off x="3561472" y="2150670"/>
            <a:ext cx="1378686" cy="336842"/>
          </a:xfrm>
          <a:prstGeom prst="curvedDownArrow">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CA">
              <a:solidFill>
                <a:schemeClr val="tx1"/>
              </a:solidFill>
            </a:endParaRPr>
          </a:p>
        </p:txBody>
      </p:sp>
      <p:sp>
        <p:nvSpPr>
          <p:cNvPr id="40" name="Arrow: Curved Down 39">
            <a:extLst>
              <a:ext uri="{FF2B5EF4-FFF2-40B4-BE49-F238E27FC236}">
                <a16:creationId xmlns:a16="http://schemas.microsoft.com/office/drawing/2014/main" id="{71F40150-3BA1-4AC0-92B5-394EBFDB5D26}"/>
              </a:ext>
            </a:extLst>
          </p:cNvPr>
          <p:cNvSpPr/>
          <p:nvPr/>
        </p:nvSpPr>
        <p:spPr>
          <a:xfrm>
            <a:off x="7631474" y="2174825"/>
            <a:ext cx="1378686" cy="384753"/>
          </a:xfrm>
          <a:prstGeom prst="curvedDownArrow">
            <a:avLst>
              <a:gd name="adj1" fmla="val 25000"/>
              <a:gd name="adj2" fmla="val 48186"/>
              <a:gd name="adj3" fmla="val 2500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236443851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D8CBEB95-1BAB-4270-BF04-0272BC565103}"/>
              </a:ext>
            </a:extLst>
          </p:cNvPr>
          <p:cNvSpPr>
            <a:spLocks noGrp="1"/>
          </p:cNvSpPr>
          <p:nvPr>
            <p:ph type="title"/>
          </p:nvPr>
        </p:nvSpPr>
        <p:spPr>
          <a:xfrm>
            <a:off x="535020" y="685800"/>
            <a:ext cx="2780271" cy="5105400"/>
          </a:xfrm>
        </p:spPr>
        <p:txBody>
          <a:bodyPr>
            <a:normAutofit/>
          </a:bodyPr>
          <a:lstStyle/>
          <a:p>
            <a:r>
              <a:rPr lang="en-US" altLang="zh-CN" sz="4000">
                <a:solidFill>
                  <a:srgbClr val="FFFFFF"/>
                </a:solidFill>
              </a:rPr>
              <a:t>Marketing Strategy</a:t>
            </a:r>
            <a:endParaRPr lang="en-CA" sz="4000">
              <a:solidFill>
                <a:srgbClr val="FFFFFF"/>
              </a:solidFill>
            </a:endParaRPr>
          </a:p>
        </p:txBody>
      </p:sp>
      <p:graphicFrame>
        <p:nvGraphicFramePr>
          <p:cNvPr id="5" name="Content Placeholder 2">
            <a:extLst>
              <a:ext uri="{FF2B5EF4-FFF2-40B4-BE49-F238E27FC236}">
                <a16:creationId xmlns:a16="http://schemas.microsoft.com/office/drawing/2014/main" id="{C13817DC-2E21-4FCD-AD7D-0507D58E7744}"/>
              </a:ext>
            </a:extLst>
          </p:cNvPr>
          <p:cNvGraphicFramePr>
            <a:graphicFrameLocks noGrp="1"/>
          </p:cNvGraphicFramePr>
          <p:nvPr>
            <p:ph idx="1"/>
            <p:extLst>
              <p:ext uri="{D42A27DB-BD31-4B8C-83A1-F6EECF244321}">
                <p14:modId xmlns:p14="http://schemas.microsoft.com/office/powerpoint/2010/main" val="795765115"/>
              </p:ext>
            </p:extLst>
          </p:nvPr>
        </p:nvGraphicFramePr>
        <p:xfrm>
          <a:off x="5365254"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rrow: Down 3">
            <a:extLst>
              <a:ext uri="{FF2B5EF4-FFF2-40B4-BE49-F238E27FC236}">
                <a16:creationId xmlns:a16="http://schemas.microsoft.com/office/drawing/2014/main" id="{F41A8095-EC64-47ED-AC97-F59AEB5FF018}"/>
              </a:ext>
            </a:extLst>
          </p:cNvPr>
          <p:cNvSpPr/>
          <p:nvPr/>
        </p:nvSpPr>
        <p:spPr>
          <a:xfrm>
            <a:off x="8167456" y="2183907"/>
            <a:ext cx="319596" cy="28408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32" name="Arrow: Down 31">
            <a:extLst>
              <a:ext uri="{FF2B5EF4-FFF2-40B4-BE49-F238E27FC236}">
                <a16:creationId xmlns:a16="http://schemas.microsoft.com/office/drawing/2014/main" id="{7132D8B7-9781-444D-99CF-F32D2D41B6DA}"/>
              </a:ext>
            </a:extLst>
          </p:cNvPr>
          <p:cNvSpPr/>
          <p:nvPr/>
        </p:nvSpPr>
        <p:spPr>
          <a:xfrm>
            <a:off x="8167456" y="4013447"/>
            <a:ext cx="319596" cy="28408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6" name="Arrow: Curved Left 5">
            <a:extLst>
              <a:ext uri="{FF2B5EF4-FFF2-40B4-BE49-F238E27FC236}">
                <a16:creationId xmlns:a16="http://schemas.microsoft.com/office/drawing/2014/main" id="{8E72A211-48F3-4B26-97FA-6A6530ED5621}"/>
              </a:ext>
            </a:extLst>
          </p:cNvPr>
          <p:cNvSpPr/>
          <p:nvPr/>
        </p:nvSpPr>
        <p:spPr>
          <a:xfrm rot="10800000">
            <a:off x="4315068" y="1242874"/>
            <a:ext cx="962619" cy="3877774"/>
          </a:xfrm>
          <a:prstGeom prst="curvedLeftArrow">
            <a:avLst>
              <a:gd name="adj1" fmla="val 17536"/>
              <a:gd name="adj2" fmla="val 44435"/>
              <a:gd name="adj3" fmla="val 1762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solidFill>
                <a:schemeClr val="tx1"/>
              </a:solidFill>
            </a:endParaRPr>
          </a:p>
        </p:txBody>
      </p:sp>
      <p:sp>
        <p:nvSpPr>
          <p:cNvPr id="7" name="Rectangle 6">
            <a:extLst>
              <a:ext uri="{FF2B5EF4-FFF2-40B4-BE49-F238E27FC236}">
                <a16:creationId xmlns:a16="http://schemas.microsoft.com/office/drawing/2014/main" id="{94A49EFF-2778-4BF4-AAEB-21D54E7AC2C8}"/>
              </a:ext>
            </a:extLst>
          </p:cNvPr>
          <p:cNvSpPr/>
          <p:nvPr/>
        </p:nvSpPr>
        <p:spPr>
          <a:xfrm rot="20169621">
            <a:off x="3416345" y="2552832"/>
            <a:ext cx="2564902" cy="830997"/>
          </a:xfrm>
          <a:prstGeom prst="rect">
            <a:avLst/>
          </a:prstGeom>
          <a:noFill/>
        </p:spPr>
        <p:txBody>
          <a:bodyPr wrap="square" lIns="91440" tIns="45720" rIns="91440" bIns="45720">
            <a:spAutoFit/>
          </a:bodyPr>
          <a:lstStyle/>
          <a:p>
            <a:pPr algn="ctr"/>
            <a:r>
              <a:rPr lang="en-US" sz="2400" dirty="0">
                <a:ln w="0"/>
                <a:gradFill>
                  <a:gsLst>
                    <a:gs pos="21000">
                      <a:srgbClr val="53575C"/>
                    </a:gs>
                    <a:gs pos="88000">
                      <a:srgbClr val="C5C7CA"/>
                    </a:gs>
                  </a:gsLst>
                  <a:lin ang="5400000"/>
                </a:gradFill>
              </a:rPr>
              <a:t>New </a:t>
            </a:r>
          </a:p>
          <a:p>
            <a:pPr algn="ctr"/>
            <a:r>
              <a:rPr lang="en-US" sz="2400" dirty="0">
                <a:ln w="0"/>
                <a:gradFill>
                  <a:gsLst>
                    <a:gs pos="21000">
                      <a:srgbClr val="53575C"/>
                    </a:gs>
                    <a:gs pos="88000">
                      <a:srgbClr val="C5C7CA"/>
                    </a:gs>
                  </a:gsLst>
                  <a:lin ang="5400000"/>
                </a:gradFill>
              </a:rPr>
              <a:t>Customers</a:t>
            </a:r>
            <a:endParaRPr lang="en-US" sz="2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367620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8CBEB95-1BAB-4270-BF04-0272BC565103}"/>
              </a:ext>
            </a:extLst>
          </p:cNvPr>
          <p:cNvSpPr>
            <a:spLocks noGrp="1"/>
          </p:cNvSpPr>
          <p:nvPr>
            <p:ph type="title"/>
          </p:nvPr>
        </p:nvSpPr>
        <p:spPr>
          <a:xfrm>
            <a:off x="976536" y="-149094"/>
            <a:ext cx="10520702" cy="1325563"/>
          </a:xfrm>
        </p:spPr>
        <p:txBody>
          <a:bodyPr>
            <a:normAutofit/>
          </a:bodyPr>
          <a:lstStyle/>
          <a:p>
            <a:r>
              <a:rPr lang="en-US" altLang="zh-CN" dirty="0"/>
              <a:t>Marketing Strategy --- Multiplication Power</a:t>
            </a:r>
            <a:endParaRPr lang="en-CA" dirty="0"/>
          </a:p>
        </p:txBody>
      </p:sp>
      <p:pic>
        <p:nvPicPr>
          <p:cNvPr id="6" name="Graphic 5" descr="Man">
            <a:extLst>
              <a:ext uri="{FF2B5EF4-FFF2-40B4-BE49-F238E27FC236}">
                <a16:creationId xmlns:a16="http://schemas.microsoft.com/office/drawing/2014/main" id="{4405070F-9384-4FDB-8D59-DAD270AB7B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471" y="3741389"/>
            <a:ext cx="578109" cy="578109"/>
          </a:xfrm>
          <a:prstGeom prst="rect">
            <a:avLst/>
          </a:prstGeom>
        </p:spPr>
      </p:pic>
      <p:pic>
        <p:nvPicPr>
          <p:cNvPr id="45" name="Graphic 44" descr="Man">
            <a:extLst>
              <a:ext uri="{FF2B5EF4-FFF2-40B4-BE49-F238E27FC236}">
                <a16:creationId xmlns:a16="http://schemas.microsoft.com/office/drawing/2014/main" id="{83EBB021-3C30-4C38-A72D-C6B85E30B3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1048" y="2307814"/>
            <a:ext cx="578109" cy="578109"/>
          </a:xfrm>
          <a:prstGeom prst="rect">
            <a:avLst/>
          </a:prstGeom>
        </p:spPr>
      </p:pic>
      <p:pic>
        <p:nvPicPr>
          <p:cNvPr id="47" name="Graphic 46" descr="Man">
            <a:extLst>
              <a:ext uri="{FF2B5EF4-FFF2-40B4-BE49-F238E27FC236}">
                <a16:creationId xmlns:a16="http://schemas.microsoft.com/office/drawing/2014/main" id="{1D2AC7C9-F36F-4AA2-8DD8-E0DBED90E6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3626" y="3497938"/>
            <a:ext cx="578109" cy="578109"/>
          </a:xfrm>
          <a:prstGeom prst="rect">
            <a:avLst/>
          </a:prstGeom>
        </p:spPr>
      </p:pic>
      <p:pic>
        <p:nvPicPr>
          <p:cNvPr id="49" name="Graphic 48" descr="Man">
            <a:extLst>
              <a:ext uri="{FF2B5EF4-FFF2-40B4-BE49-F238E27FC236}">
                <a16:creationId xmlns:a16="http://schemas.microsoft.com/office/drawing/2014/main" id="{B407A244-B5F7-41E8-BF8B-2E6997B922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7914" y="4405982"/>
            <a:ext cx="578109" cy="578109"/>
          </a:xfrm>
          <a:prstGeom prst="rect">
            <a:avLst/>
          </a:prstGeom>
        </p:spPr>
      </p:pic>
      <p:pic>
        <p:nvPicPr>
          <p:cNvPr id="50" name="Graphic 49" descr="Man">
            <a:extLst>
              <a:ext uri="{FF2B5EF4-FFF2-40B4-BE49-F238E27FC236}">
                <a16:creationId xmlns:a16="http://schemas.microsoft.com/office/drawing/2014/main" id="{5CEE76DF-7272-425D-A307-55964B720D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2202" y="5346437"/>
            <a:ext cx="578109" cy="578109"/>
          </a:xfrm>
          <a:prstGeom prst="rect">
            <a:avLst/>
          </a:prstGeom>
        </p:spPr>
      </p:pic>
      <p:pic>
        <p:nvPicPr>
          <p:cNvPr id="51" name="Graphic 50" descr="Man">
            <a:extLst>
              <a:ext uri="{FF2B5EF4-FFF2-40B4-BE49-F238E27FC236}">
                <a16:creationId xmlns:a16="http://schemas.microsoft.com/office/drawing/2014/main" id="{CC5930BF-2FFC-417E-B321-2A8F3971CC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8548" y="1675453"/>
            <a:ext cx="578109" cy="578109"/>
          </a:xfrm>
          <a:prstGeom prst="rect">
            <a:avLst/>
          </a:prstGeom>
        </p:spPr>
      </p:pic>
      <p:pic>
        <p:nvPicPr>
          <p:cNvPr id="52" name="Graphic 51" descr="Man">
            <a:extLst>
              <a:ext uri="{FF2B5EF4-FFF2-40B4-BE49-F238E27FC236}">
                <a16:creationId xmlns:a16="http://schemas.microsoft.com/office/drawing/2014/main" id="{A3EA1CE2-4EE9-4356-AFA9-06DDEF9A4E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8548" y="2267260"/>
            <a:ext cx="578109" cy="578109"/>
          </a:xfrm>
          <a:prstGeom prst="rect">
            <a:avLst/>
          </a:prstGeom>
        </p:spPr>
      </p:pic>
      <p:pic>
        <p:nvPicPr>
          <p:cNvPr id="54" name="Graphic 53" descr="Man">
            <a:extLst>
              <a:ext uri="{FF2B5EF4-FFF2-40B4-BE49-F238E27FC236}">
                <a16:creationId xmlns:a16="http://schemas.microsoft.com/office/drawing/2014/main" id="{AE7780CA-D613-45A1-8A47-D0A1EB8357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2836" y="2847923"/>
            <a:ext cx="578109" cy="578109"/>
          </a:xfrm>
          <a:prstGeom prst="rect">
            <a:avLst/>
          </a:prstGeom>
        </p:spPr>
      </p:pic>
      <p:pic>
        <p:nvPicPr>
          <p:cNvPr id="56" name="Graphic 55" descr="Man">
            <a:extLst>
              <a:ext uri="{FF2B5EF4-FFF2-40B4-BE49-F238E27FC236}">
                <a16:creationId xmlns:a16="http://schemas.microsoft.com/office/drawing/2014/main" id="{99992785-890D-4743-8FD5-0AD254DCC2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27124" y="3415850"/>
            <a:ext cx="578109" cy="578109"/>
          </a:xfrm>
          <a:prstGeom prst="rect">
            <a:avLst/>
          </a:prstGeom>
        </p:spPr>
      </p:pic>
      <p:pic>
        <p:nvPicPr>
          <p:cNvPr id="58" name="Graphic 57" descr="Man">
            <a:extLst>
              <a:ext uri="{FF2B5EF4-FFF2-40B4-BE49-F238E27FC236}">
                <a16:creationId xmlns:a16="http://schemas.microsoft.com/office/drawing/2014/main" id="{88A73559-8486-4075-B08D-542510371E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27129" y="3998146"/>
            <a:ext cx="578109" cy="578109"/>
          </a:xfrm>
          <a:prstGeom prst="rect">
            <a:avLst/>
          </a:prstGeom>
        </p:spPr>
      </p:pic>
      <p:pic>
        <p:nvPicPr>
          <p:cNvPr id="59" name="Graphic 58" descr="Man">
            <a:extLst>
              <a:ext uri="{FF2B5EF4-FFF2-40B4-BE49-F238E27FC236}">
                <a16:creationId xmlns:a16="http://schemas.microsoft.com/office/drawing/2014/main" id="{EAA54CDC-416C-458D-A4A3-1EC3C0B61D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27129" y="4567375"/>
            <a:ext cx="578109" cy="578109"/>
          </a:xfrm>
          <a:prstGeom prst="rect">
            <a:avLst/>
          </a:prstGeom>
        </p:spPr>
      </p:pic>
      <p:pic>
        <p:nvPicPr>
          <p:cNvPr id="60" name="Graphic 59" descr="Man">
            <a:extLst>
              <a:ext uri="{FF2B5EF4-FFF2-40B4-BE49-F238E27FC236}">
                <a16:creationId xmlns:a16="http://schemas.microsoft.com/office/drawing/2014/main" id="{76F87914-E551-44B3-9194-0F566D9BD0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1417" y="5148038"/>
            <a:ext cx="578109" cy="578109"/>
          </a:xfrm>
          <a:prstGeom prst="rect">
            <a:avLst/>
          </a:prstGeom>
        </p:spPr>
      </p:pic>
      <p:pic>
        <p:nvPicPr>
          <p:cNvPr id="61" name="Graphic 60" descr="Man">
            <a:extLst>
              <a:ext uri="{FF2B5EF4-FFF2-40B4-BE49-F238E27FC236}">
                <a16:creationId xmlns:a16="http://schemas.microsoft.com/office/drawing/2014/main" id="{3283FC0B-7048-4B1D-8CAD-33B6766C61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5705" y="5704676"/>
            <a:ext cx="578109" cy="578109"/>
          </a:xfrm>
          <a:prstGeom prst="rect">
            <a:avLst/>
          </a:prstGeom>
        </p:spPr>
      </p:pic>
      <p:pic>
        <p:nvPicPr>
          <p:cNvPr id="67" name="Graphic 66" descr="Man">
            <a:extLst>
              <a:ext uri="{FF2B5EF4-FFF2-40B4-BE49-F238E27FC236}">
                <a16:creationId xmlns:a16="http://schemas.microsoft.com/office/drawing/2014/main" id="{974056A0-188D-488D-93EE-4886473F4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778" y="2990796"/>
            <a:ext cx="578109" cy="578109"/>
          </a:xfrm>
          <a:prstGeom prst="rect">
            <a:avLst/>
          </a:prstGeom>
        </p:spPr>
      </p:pic>
      <p:pic>
        <p:nvPicPr>
          <p:cNvPr id="68" name="Graphic 67" descr="Man">
            <a:extLst>
              <a:ext uri="{FF2B5EF4-FFF2-40B4-BE49-F238E27FC236}">
                <a16:creationId xmlns:a16="http://schemas.microsoft.com/office/drawing/2014/main" id="{6B945C02-59D0-4A9C-AE4E-CF1D7BBEDC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778" y="4576035"/>
            <a:ext cx="578109" cy="578109"/>
          </a:xfrm>
          <a:prstGeom prst="rect">
            <a:avLst/>
          </a:prstGeom>
        </p:spPr>
      </p:pic>
      <p:pic>
        <p:nvPicPr>
          <p:cNvPr id="70" name="Picture 69" descr="A kitchen with a dining table&#10;&#10;Description generated with very high confidence">
            <a:extLst>
              <a:ext uri="{FF2B5EF4-FFF2-40B4-BE49-F238E27FC236}">
                <a16:creationId xmlns:a16="http://schemas.microsoft.com/office/drawing/2014/main" id="{7B7E91B2-10D2-433B-B0EE-6D4A1A9D6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4131" y="3570828"/>
            <a:ext cx="628291" cy="688793"/>
          </a:xfrm>
          <a:prstGeom prst="ellipse">
            <a:avLst/>
          </a:prstGeom>
          <a:ln>
            <a:noFill/>
          </a:ln>
          <a:effectLst>
            <a:softEdge rad="112500"/>
          </a:effectLst>
        </p:spPr>
      </p:pic>
      <p:pic>
        <p:nvPicPr>
          <p:cNvPr id="86" name="Picture 85" descr="A kitchen with a dining table&#10;&#10;Description generated with very high confidence">
            <a:extLst>
              <a:ext uri="{FF2B5EF4-FFF2-40B4-BE49-F238E27FC236}">
                <a16:creationId xmlns:a16="http://schemas.microsoft.com/office/drawing/2014/main" id="{DE2CB988-EF1B-4F62-A135-A3E223AFF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63" y="4405982"/>
            <a:ext cx="628291" cy="688793"/>
          </a:xfrm>
          <a:prstGeom prst="ellipse">
            <a:avLst/>
          </a:prstGeom>
          <a:ln>
            <a:noFill/>
          </a:ln>
          <a:effectLst>
            <a:softEdge rad="112500"/>
          </a:effectLst>
        </p:spPr>
      </p:pic>
      <p:pic>
        <p:nvPicPr>
          <p:cNvPr id="87" name="Picture 86" descr="A kitchen with a dining table&#10;&#10;Description generated with very high confidence">
            <a:extLst>
              <a:ext uri="{FF2B5EF4-FFF2-40B4-BE49-F238E27FC236}">
                <a16:creationId xmlns:a16="http://schemas.microsoft.com/office/drawing/2014/main" id="{9ACE1493-5D49-4C99-B546-3958C2645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719" y="2722815"/>
            <a:ext cx="628291" cy="688793"/>
          </a:xfrm>
          <a:prstGeom prst="ellipse">
            <a:avLst/>
          </a:prstGeom>
          <a:ln>
            <a:noFill/>
          </a:ln>
          <a:effectLst>
            <a:softEdge rad="112500"/>
          </a:effectLst>
        </p:spPr>
      </p:pic>
      <p:pic>
        <p:nvPicPr>
          <p:cNvPr id="88" name="Picture 87" descr="A kitchen with a dining table&#10;&#10;Description generated with very high confidence">
            <a:extLst>
              <a:ext uri="{FF2B5EF4-FFF2-40B4-BE49-F238E27FC236}">
                <a16:creationId xmlns:a16="http://schemas.microsoft.com/office/drawing/2014/main" id="{68365706-97C4-4CCF-8253-1BFD0DF0B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5524" y="5154144"/>
            <a:ext cx="628291" cy="688793"/>
          </a:xfrm>
          <a:prstGeom prst="ellipse">
            <a:avLst/>
          </a:prstGeom>
          <a:ln>
            <a:noFill/>
          </a:ln>
          <a:effectLst>
            <a:softEdge rad="112500"/>
          </a:effectLst>
        </p:spPr>
      </p:pic>
      <p:pic>
        <p:nvPicPr>
          <p:cNvPr id="89" name="Picture 88" descr="A kitchen with a dining table&#10;&#10;Description generated with very high confidence">
            <a:extLst>
              <a:ext uri="{FF2B5EF4-FFF2-40B4-BE49-F238E27FC236}">
                <a16:creationId xmlns:a16="http://schemas.microsoft.com/office/drawing/2014/main" id="{EFD87531-291B-472D-993F-E921E9050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8596" y="4259621"/>
            <a:ext cx="628291" cy="688793"/>
          </a:xfrm>
          <a:prstGeom prst="ellipse">
            <a:avLst/>
          </a:prstGeom>
          <a:ln>
            <a:noFill/>
          </a:ln>
          <a:effectLst>
            <a:softEdge rad="112500"/>
          </a:effectLst>
        </p:spPr>
      </p:pic>
      <p:pic>
        <p:nvPicPr>
          <p:cNvPr id="90" name="Picture 89" descr="A kitchen with a dining table&#10;&#10;Description generated with very high confidence">
            <a:extLst>
              <a:ext uri="{FF2B5EF4-FFF2-40B4-BE49-F238E27FC236}">
                <a16:creationId xmlns:a16="http://schemas.microsoft.com/office/drawing/2014/main" id="{882DE227-C7E4-433C-A9E2-05AAD6424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747" y="3038829"/>
            <a:ext cx="628291" cy="688793"/>
          </a:xfrm>
          <a:prstGeom prst="ellipse">
            <a:avLst/>
          </a:prstGeom>
          <a:ln>
            <a:noFill/>
          </a:ln>
          <a:effectLst>
            <a:softEdge rad="112500"/>
          </a:effectLst>
        </p:spPr>
      </p:pic>
      <p:pic>
        <p:nvPicPr>
          <p:cNvPr id="91" name="Picture 90" descr="A kitchen with a dining table&#10;&#10;Description generated with very high confidence">
            <a:extLst>
              <a:ext uri="{FF2B5EF4-FFF2-40B4-BE49-F238E27FC236}">
                <a16:creationId xmlns:a16="http://schemas.microsoft.com/office/drawing/2014/main" id="{2598A57C-98EB-4AF5-93C3-596BC3694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747" y="2049887"/>
            <a:ext cx="628291" cy="688793"/>
          </a:xfrm>
          <a:prstGeom prst="ellipse">
            <a:avLst/>
          </a:prstGeom>
          <a:ln>
            <a:noFill/>
          </a:ln>
          <a:effectLst>
            <a:softEdge rad="112500"/>
          </a:effectLst>
        </p:spPr>
      </p:pic>
      <p:pic>
        <p:nvPicPr>
          <p:cNvPr id="92" name="Picture 91" descr="A kitchen with a dining table&#10;&#10;Description generated with very high confidence">
            <a:extLst>
              <a:ext uri="{FF2B5EF4-FFF2-40B4-BE49-F238E27FC236}">
                <a16:creationId xmlns:a16="http://schemas.microsoft.com/office/drawing/2014/main" id="{D2FE1280-D532-4053-9B57-AAC238585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621" y="1686471"/>
            <a:ext cx="628291" cy="688793"/>
          </a:xfrm>
          <a:prstGeom prst="ellipse">
            <a:avLst/>
          </a:prstGeom>
          <a:ln>
            <a:noFill/>
          </a:ln>
          <a:effectLst>
            <a:softEdge rad="112500"/>
          </a:effectLst>
        </p:spPr>
      </p:pic>
      <p:pic>
        <p:nvPicPr>
          <p:cNvPr id="93" name="Picture 92" descr="A kitchen with a dining table&#10;&#10;Description generated with very high confidence">
            <a:extLst>
              <a:ext uri="{FF2B5EF4-FFF2-40B4-BE49-F238E27FC236}">
                <a16:creationId xmlns:a16="http://schemas.microsoft.com/office/drawing/2014/main" id="{089E22CC-473C-49E6-9E64-E89456354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4775" y="2256597"/>
            <a:ext cx="628291" cy="688793"/>
          </a:xfrm>
          <a:prstGeom prst="ellipse">
            <a:avLst/>
          </a:prstGeom>
          <a:ln>
            <a:noFill/>
          </a:ln>
          <a:effectLst>
            <a:softEdge rad="112500"/>
          </a:effectLst>
        </p:spPr>
      </p:pic>
      <p:pic>
        <p:nvPicPr>
          <p:cNvPr id="94" name="Picture 93" descr="A kitchen with a dining table&#10;&#10;Description generated with very high confidence">
            <a:extLst>
              <a:ext uri="{FF2B5EF4-FFF2-40B4-BE49-F238E27FC236}">
                <a16:creationId xmlns:a16="http://schemas.microsoft.com/office/drawing/2014/main" id="{C9E3B425-02A7-4BC6-BA4C-4E4C055756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929" y="2850569"/>
            <a:ext cx="628291" cy="688793"/>
          </a:xfrm>
          <a:prstGeom prst="ellipse">
            <a:avLst/>
          </a:prstGeom>
          <a:ln>
            <a:noFill/>
          </a:ln>
          <a:effectLst>
            <a:softEdge rad="112500"/>
          </a:effectLst>
        </p:spPr>
      </p:pic>
      <p:pic>
        <p:nvPicPr>
          <p:cNvPr id="95" name="Picture 94" descr="A kitchen with a dining table&#10;&#10;Description generated with very high confidence">
            <a:extLst>
              <a:ext uri="{FF2B5EF4-FFF2-40B4-BE49-F238E27FC236}">
                <a16:creationId xmlns:a16="http://schemas.microsoft.com/office/drawing/2014/main" id="{ADCA8CC2-3FDF-4981-BC94-2E26DBE17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930" y="3420695"/>
            <a:ext cx="628291" cy="688793"/>
          </a:xfrm>
          <a:prstGeom prst="ellipse">
            <a:avLst/>
          </a:prstGeom>
          <a:ln>
            <a:noFill/>
          </a:ln>
          <a:effectLst>
            <a:softEdge rad="112500"/>
          </a:effectLst>
        </p:spPr>
      </p:pic>
      <p:pic>
        <p:nvPicPr>
          <p:cNvPr id="96" name="Picture 95" descr="A kitchen with a dining table&#10;&#10;Description generated with very high confidence">
            <a:extLst>
              <a:ext uri="{FF2B5EF4-FFF2-40B4-BE49-F238E27FC236}">
                <a16:creationId xmlns:a16="http://schemas.microsoft.com/office/drawing/2014/main" id="{A55273B7-0AA6-4AB6-9253-1142158365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087" y="3966817"/>
            <a:ext cx="628291" cy="688793"/>
          </a:xfrm>
          <a:prstGeom prst="ellipse">
            <a:avLst/>
          </a:prstGeom>
          <a:ln>
            <a:noFill/>
          </a:ln>
          <a:effectLst>
            <a:softEdge rad="112500"/>
          </a:effectLst>
        </p:spPr>
      </p:pic>
      <p:pic>
        <p:nvPicPr>
          <p:cNvPr id="97" name="Picture 96" descr="A kitchen with a dining table&#10;&#10;Description generated with very high confidence">
            <a:extLst>
              <a:ext uri="{FF2B5EF4-FFF2-40B4-BE49-F238E27FC236}">
                <a16:creationId xmlns:a16="http://schemas.microsoft.com/office/drawing/2014/main" id="{CC56E410-8F9A-4709-8604-4B7920D41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1544" y="4539332"/>
            <a:ext cx="628291" cy="688793"/>
          </a:xfrm>
          <a:prstGeom prst="ellipse">
            <a:avLst/>
          </a:prstGeom>
          <a:ln>
            <a:noFill/>
          </a:ln>
          <a:effectLst>
            <a:softEdge rad="112500"/>
          </a:effectLst>
        </p:spPr>
      </p:pic>
      <p:pic>
        <p:nvPicPr>
          <p:cNvPr id="98" name="Picture 97" descr="A kitchen with a dining table&#10;&#10;Description generated with very high confidence">
            <a:extLst>
              <a:ext uri="{FF2B5EF4-FFF2-40B4-BE49-F238E27FC236}">
                <a16:creationId xmlns:a16="http://schemas.microsoft.com/office/drawing/2014/main" id="{0C894D90-0859-418E-B233-B849B83AD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4386" y="5068007"/>
            <a:ext cx="628291" cy="688793"/>
          </a:xfrm>
          <a:prstGeom prst="ellipse">
            <a:avLst/>
          </a:prstGeom>
          <a:ln>
            <a:noFill/>
          </a:ln>
          <a:effectLst>
            <a:softEdge rad="112500"/>
          </a:effectLst>
        </p:spPr>
      </p:pic>
      <p:pic>
        <p:nvPicPr>
          <p:cNvPr id="99" name="Picture 98" descr="A kitchen with a dining table&#10;&#10;Description generated with very high confidence">
            <a:extLst>
              <a:ext uri="{FF2B5EF4-FFF2-40B4-BE49-F238E27FC236}">
                <a16:creationId xmlns:a16="http://schemas.microsoft.com/office/drawing/2014/main" id="{22050858-EF38-479E-AD8D-0051048C2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1544" y="5662679"/>
            <a:ext cx="628291" cy="688793"/>
          </a:xfrm>
          <a:prstGeom prst="ellipse">
            <a:avLst/>
          </a:prstGeom>
          <a:ln>
            <a:noFill/>
          </a:ln>
          <a:effectLst>
            <a:softEdge rad="112500"/>
          </a:effectLst>
        </p:spPr>
      </p:pic>
      <p:graphicFrame>
        <p:nvGraphicFramePr>
          <p:cNvPr id="100" name="Diagram 99">
            <a:extLst>
              <a:ext uri="{FF2B5EF4-FFF2-40B4-BE49-F238E27FC236}">
                <a16:creationId xmlns:a16="http://schemas.microsoft.com/office/drawing/2014/main" id="{CDC2B719-B06B-4C47-9202-1EE6D88B6C6F}"/>
              </a:ext>
            </a:extLst>
          </p:cNvPr>
          <p:cNvGraphicFramePr/>
          <p:nvPr>
            <p:extLst>
              <p:ext uri="{D42A27DB-BD31-4B8C-83A1-F6EECF244321}">
                <p14:modId xmlns:p14="http://schemas.microsoft.com/office/powerpoint/2010/main" val="3451303721"/>
              </p:ext>
            </p:extLst>
          </p:nvPr>
        </p:nvGraphicFramePr>
        <p:xfrm>
          <a:off x="9016301" y="1268425"/>
          <a:ext cx="2838147" cy="50371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1" name="Arrow: Right 100">
            <a:extLst>
              <a:ext uri="{FF2B5EF4-FFF2-40B4-BE49-F238E27FC236}">
                <a16:creationId xmlns:a16="http://schemas.microsoft.com/office/drawing/2014/main" id="{71C4C245-2D8A-4B2B-BF99-DE5A8807CEBD}"/>
              </a:ext>
            </a:extLst>
          </p:cNvPr>
          <p:cNvSpPr/>
          <p:nvPr/>
        </p:nvSpPr>
        <p:spPr>
          <a:xfrm>
            <a:off x="2833814" y="3568905"/>
            <a:ext cx="823656" cy="54058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a:p>
        </p:txBody>
      </p:sp>
      <p:sp>
        <p:nvSpPr>
          <p:cNvPr id="102" name="Arrow: Right 101">
            <a:extLst>
              <a:ext uri="{FF2B5EF4-FFF2-40B4-BE49-F238E27FC236}">
                <a16:creationId xmlns:a16="http://schemas.microsoft.com/office/drawing/2014/main" id="{9B77AD42-771E-4465-9C5A-45F57A275C47}"/>
              </a:ext>
            </a:extLst>
          </p:cNvPr>
          <p:cNvSpPr/>
          <p:nvPr/>
        </p:nvSpPr>
        <p:spPr>
          <a:xfrm>
            <a:off x="7756240" y="3568905"/>
            <a:ext cx="823656" cy="54058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a:p>
        </p:txBody>
      </p:sp>
      <p:sp>
        <p:nvSpPr>
          <p:cNvPr id="103" name="Arrow: Curved Up 102">
            <a:extLst>
              <a:ext uri="{FF2B5EF4-FFF2-40B4-BE49-F238E27FC236}">
                <a16:creationId xmlns:a16="http://schemas.microsoft.com/office/drawing/2014/main" id="{9174E5A1-C2FD-4090-A23F-AE2C303317E6}"/>
              </a:ext>
            </a:extLst>
          </p:cNvPr>
          <p:cNvSpPr/>
          <p:nvPr/>
        </p:nvSpPr>
        <p:spPr>
          <a:xfrm>
            <a:off x="1640934" y="5958061"/>
            <a:ext cx="3792200" cy="540583"/>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solidFill>
                <a:schemeClr val="tx1"/>
              </a:solidFill>
            </a:endParaRPr>
          </a:p>
        </p:txBody>
      </p:sp>
      <p:sp>
        <p:nvSpPr>
          <p:cNvPr id="104" name="Arrow: Curved Up 103">
            <a:extLst>
              <a:ext uri="{FF2B5EF4-FFF2-40B4-BE49-F238E27FC236}">
                <a16:creationId xmlns:a16="http://schemas.microsoft.com/office/drawing/2014/main" id="{D2409D0A-72E7-46B8-ABEC-E3A0D8A0C8F3}"/>
              </a:ext>
            </a:extLst>
          </p:cNvPr>
          <p:cNvSpPr/>
          <p:nvPr/>
        </p:nvSpPr>
        <p:spPr>
          <a:xfrm>
            <a:off x="5929669" y="5858962"/>
            <a:ext cx="3792200" cy="540583"/>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solidFill>
                <a:schemeClr val="tx1"/>
              </a:solidFill>
            </a:endParaRPr>
          </a:p>
        </p:txBody>
      </p:sp>
      <p:sp>
        <p:nvSpPr>
          <p:cNvPr id="105" name="Arrow: Curved Up 104">
            <a:extLst>
              <a:ext uri="{FF2B5EF4-FFF2-40B4-BE49-F238E27FC236}">
                <a16:creationId xmlns:a16="http://schemas.microsoft.com/office/drawing/2014/main" id="{13954A37-0C7C-4D95-9FE0-78E2A16AE3D4}"/>
              </a:ext>
            </a:extLst>
          </p:cNvPr>
          <p:cNvSpPr/>
          <p:nvPr/>
        </p:nvSpPr>
        <p:spPr>
          <a:xfrm rot="10800000">
            <a:off x="6994360" y="1122042"/>
            <a:ext cx="3792200" cy="540583"/>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solidFill>
                <a:schemeClr val="tx1"/>
              </a:solidFill>
            </a:endParaRPr>
          </a:p>
        </p:txBody>
      </p:sp>
      <p:sp>
        <p:nvSpPr>
          <p:cNvPr id="106" name="Arrow: Curved Up 105">
            <a:extLst>
              <a:ext uri="{FF2B5EF4-FFF2-40B4-BE49-F238E27FC236}">
                <a16:creationId xmlns:a16="http://schemas.microsoft.com/office/drawing/2014/main" id="{1C7B4BD5-BF63-4A3D-8C4E-AE0D730E7114}"/>
              </a:ext>
            </a:extLst>
          </p:cNvPr>
          <p:cNvSpPr/>
          <p:nvPr/>
        </p:nvSpPr>
        <p:spPr>
          <a:xfrm rot="10800000">
            <a:off x="1851019" y="1061872"/>
            <a:ext cx="3792200" cy="540583"/>
          </a:xfrm>
          <a:prstGeom prst="curved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solidFill>
                <a:schemeClr val="tx1"/>
              </a:solidFill>
            </a:endParaRPr>
          </a:p>
        </p:txBody>
      </p:sp>
      <p:sp>
        <p:nvSpPr>
          <p:cNvPr id="107" name="TextBox 106">
            <a:extLst>
              <a:ext uri="{FF2B5EF4-FFF2-40B4-BE49-F238E27FC236}">
                <a16:creationId xmlns:a16="http://schemas.microsoft.com/office/drawing/2014/main" id="{98564DCB-CC8B-4FB4-A9CC-7F5A4688C734}"/>
              </a:ext>
            </a:extLst>
          </p:cNvPr>
          <p:cNvSpPr txBox="1"/>
          <p:nvPr/>
        </p:nvSpPr>
        <p:spPr>
          <a:xfrm>
            <a:off x="1957396" y="6489945"/>
            <a:ext cx="3400147" cy="369332"/>
          </a:xfrm>
          <a:prstGeom prst="rect">
            <a:avLst/>
          </a:prstGeom>
          <a:noFill/>
        </p:spPr>
        <p:txBody>
          <a:bodyPr wrap="square" rtlCol="0">
            <a:spAutoFit/>
          </a:bodyPr>
          <a:lstStyle/>
          <a:p>
            <a:r>
              <a:rPr lang="en-CA" dirty="0"/>
              <a:t>Grow with increasing Demand</a:t>
            </a:r>
          </a:p>
        </p:txBody>
      </p:sp>
      <p:sp>
        <p:nvSpPr>
          <p:cNvPr id="108" name="TextBox 107">
            <a:extLst>
              <a:ext uri="{FF2B5EF4-FFF2-40B4-BE49-F238E27FC236}">
                <a16:creationId xmlns:a16="http://schemas.microsoft.com/office/drawing/2014/main" id="{6C43C2A9-025E-4DEA-81DA-30568B009F6D}"/>
              </a:ext>
            </a:extLst>
          </p:cNvPr>
          <p:cNvSpPr txBox="1"/>
          <p:nvPr/>
        </p:nvSpPr>
        <p:spPr>
          <a:xfrm>
            <a:off x="5933650" y="6411162"/>
            <a:ext cx="4407439" cy="369332"/>
          </a:xfrm>
          <a:prstGeom prst="rect">
            <a:avLst/>
          </a:prstGeom>
          <a:noFill/>
        </p:spPr>
        <p:txBody>
          <a:bodyPr wrap="square" rtlCol="0">
            <a:spAutoFit/>
          </a:bodyPr>
          <a:lstStyle/>
          <a:p>
            <a:r>
              <a:rPr lang="en-CA" dirty="0"/>
              <a:t>Conduct More Revenue from Advertisement </a:t>
            </a:r>
          </a:p>
        </p:txBody>
      </p:sp>
      <p:sp>
        <p:nvSpPr>
          <p:cNvPr id="109" name="TextBox 108">
            <a:extLst>
              <a:ext uri="{FF2B5EF4-FFF2-40B4-BE49-F238E27FC236}">
                <a16:creationId xmlns:a16="http://schemas.microsoft.com/office/drawing/2014/main" id="{C414F9EA-C34E-4161-B1DC-95E930316B59}"/>
              </a:ext>
            </a:extLst>
          </p:cNvPr>
          <p:cNvSpPr txBox="1"/>
          <p:nvPr/>
        </p:nvSpPr>
        <p:spPr>
          <a:xfrm>
            <a:off x="7202972" y="765400"/>
            <a:ext cx="3400147" cy="369332"/>
          </a:xfrm>
          <a:prstGeom prst="rect">
            <a:avLst/>
          </a:prstGeom>
          <a:noFill/>
        </p:spPr>
        <p:txBody>
          <a:bodyPr wrap="square" rtlCol="0">
            <a:spAutoFit/>
          </a:bodyPr>
          <a:lstStyle/>
          <a:p>
            <a:r>
              <a:rPr lang="en-CA" dirty="0"/>
              <a:t>Generating cost of Machines</a:t>
            </a:r>
          </a:p>
        </p:txBody>
      </p:sp>
      <p:sp>
        <p:nvSpPr>
          <p:cNvPr id="110" name="TextBox 109">
            <a:extLst>
              <a:ext uri="{FF2B5EF4-FFF2-40B4-BE49-F238E27FC236}">
                <a16:creationId xmlns:a16="http://schemas.microsoft.com/office/drawing/2014/main" id="{296554DB-D7B7-414B-BE85-95C4D6D977FE}"/>
              </a:ext>
            </a:extLst>
          </p:cNvPr>
          <p:cNvSpPr txBox="1"/>
          <p:nvPr/>
        </p:nvSpPr>
        <p:spPr>
          <a:xfrm>
            <a:off x="2120311" y="773625"/>
            <a:ext cx="3809358" cy="369332"/>
          </a:xfrm>
          <a:prstGeom prst="rect">
            <a:avLst/>
          </a:prstGeom>
          <a:noFill/>
        </p:spPr>
        <p:txBody>
          <a:bodyPr wrap="square" rtlCol="0">
            <a:spAutoFit/>
          </a:bodyPr>
          <a:lstStyle/>
          <a:p>
            <a:r>
              <a:rPr lang="en-CA" dirty="0"/>
              <a:t>More convenience, more customers</a:t>
            </a:r>
          </a:p>
        </p:txBody>
      </p:sp>
    </p:spTree>
    <p:extLst>
      <p:ext uri="{BB962C8B-B14F-4D97-AF65-F5344CB8AC3E}">
        <p14:creationId xmlns:p14="http://schemas.microsoft.com/office/powerpoint/2010/main" val="340950942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3A7A-6749-4DF0-B734-21D1BDC54E62}"/>
              </a:ext>
            </a:extLst>
          </p:cNvPr>
          <p:cNvSpPr>
            <a:spLocks noGrp="1"/>
          </p:cNvSpPr>
          <p:nvPr>
            <p:ph type="title"/>
          </p:nvPr>
        </p:nvSpPr>
        <p:spPr/>
        <p:txBody>
          <a:bodyPr anchor="b">
            <a:normAutofit/>
          </a:bodyPr>
          <a:lstStyle/>
          <a:p>
            <a:r>
              <a:rPr lang="en-US" altLang="zh-CN" sz="4000" dirty="0"/>
              <a:t>Three Steps</a:t>
            </a:r>
            <a:endParaRPr lang="en-CA" sz="4000" dirty="0"/>
          </a:p>
        </p:txBody>
      </p:sp>
      <p:graphicFrame>
        <p:nvGraphicFramePr>
          <p:cNvPr id="11" name="Content Placeholder 3">
            <a:extLst>
              <a:ext uri="{FF2B5EF4-FFF2-40B4-BE49-F238E27FC236}">
                <a16:creationId xmlns:a16="http://schemas.microsoft.com/office/drawing/2014/main" id="{44CD537A-27C6-4656-A630-3DCF3027BAFC}"/>
              </a:ext>
            </a:extLst>
          </p:cNvPr>
          <p:cNvGraphicFramePr>
            <a:graphicFrameLocks noGrp="1"/>
          </p:cNvGraphicFramePr>
          <p:nvPr>
            <p:ph idx="1"/>
            <p:extLst>
              <p:ext uri="{D42A27DB-BD31-4B8C-83A1-F6EECF244321}">
                <p14:modId xmlns:p14="http://schemas.microsoft.com/office/powerpoint/2010/main" val="3650943031"/>
              </p:ext>
            </p:extLst>
          </p:nvPr>
        </p:nvGraphicFramePr>
        <p:xfrm>
          <a:off x="1997477" y="186432"/>
          <a:ext cx="9357912" cy="628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rrow: Notched Right 3">
            <a:extLst>
              <a:ext uri="{FF2B5EF4-FFF2-40B4-BE49-F238E27FC236}">
                <a16:creationId xmlns:a16="http://schemas.microsoft.com/office/drawing/2014/main" id="{BDCEDFBE-7AC4-4A49-A9A0-B2B5E73F6EB7}"/>
              </a:ext>
            </a:extLst>
          </p:cNvPr>
          <p:cNvSpPr/>
          <p:nvPr/>
        </p:nvSpPr>
        <p:spPr>
          <a:xfrm rot="19690745">
            <a:off x="5679607" y="2050714"/>
            <a:ext cx="909689" cy="370643"/>
          </a:xfrm>
          <a:prstGeom prst="notchedRightArrow">
            <a:avLst>
              <a:gd name="adj1" fmla="val 50000"/>
              <a:gd name="adj2" fmla="val 6571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6" name="Arrow: Notched Right 5">
            <a:extLst>
              <a:ext uri="{FF2B5EF4-FFF2-40B4-BE49-F238E27FC236}">
                <a16:creationId xmlns:a16="http://schemas.microsoft.com/office/drawing/2014/main" id="{A562082D-4429-4C9E-8408-C57D5385E1DF}"/>
              </a:ext>
            </a:extLst>
          </p:cNvPr>
          <p:cNvSpPr/>
          <p:nvPr/>
        </p:nvSpPr>
        <p:spPr>
          <a:xfrm>
            <a:off x="6096000" y="3066658"/>
            <a:ext cx="909689" cy="370643"/>
          </a:xfrm>
          <a:prstGeom prst="notchedRightArrow">
            <a:avLst>
              <a:gd name="adj1" fmla="val 50000"/>
              <a:gd name="adj2" fmla="val 6571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7" name="Arrow: Notched Right 6">
            <a:extLst>
              <a:ext uri="{FF2B5EF4-FFF2-40B4-BE49-F238E27FC236}">
                <a16:creationId xmlns:a16="http://schemas.microsoft.com/office/drawing/2014/main" id="{A13C6731-7C91-4FD9-A975-87E1E420BC19}"/>
              </a:ext>
            </a:extLst>
          </p:cNvPr>
          <p:cNvSpPr/>
          <p:nvPr/>
        </p:nvSpPr>
        <p:spPr>
          <a:xfrm rot="2130057">
            <a:off x="5679606" y="4100318"/>
            <a:ext cx="909689" cy="370643"/>
          </a:xfrm>
          <a:prstGeom prst="notchedRightArrow">
            <a:avLst>
              <a:gd name="adj1" fmla="val 50000"/>
              <a:gd name="adj2" fmla="val 6571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8815019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B737-7364-4FCE-BFDA-33CC70F7EB3A}"/>
              </a:ext>
            </a:extLst>
          </p:cNvPr>
          <p:cNvSpPr>
            <a:spLocks noGrp="1"/>
          </p:cNvSpPr>
          <p:nvPr>
            <p:ph type="title"/>
          </p:nvPr>
        </p:nvSpPr>
        <p:spPr>
          <a:xfrm>
            <a:off x="4680928" y="4264704"/>
            <a:ext cx="7268416" cy="822201"/>
          </a:xfrm>
        </p:spPr>
        <p:txBody>
          <a:bodyPr vert="horz" lIns="91440" tIns="45720" rIns="91440" bIns="45720" rtlCol="0" anchor="t">
            <a:normAutofit fontScale="90000"/>
          </a:bodyPr>
          <a:lstStyle/>
          <a:p>
            <a:pPr lvl="0"/>
            <a:r>
              <a:rPr lang="en-CA" altLang="zh-CN" dirty="0"/>
              <a:t>Robotic Barista in Shopping Center </a:t>
            </a:r>
            <a:endParaRPr lang="en-CA" dirty="0"/>
          </a:p>
        </p:txBody>
      </p:sp>
      <p:sp>
        <p:nvSpPr>
          <p:cNvPr id="34" name="Freeform: Shape 33">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13091"/>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35">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9B87768-C150-4D0B-9781-0F381BCBA9E5}"/>
              </a:ext>
            </a:extLst>
          </p:cNvPr>
          <p:cNvPicPr>
            <a:picLocks noChangeAspect="1"/>
          </p:cNvPicPr>
          <p:nvPr/>
        </p:nvPicPr>
        <p:blipFill rotWithShape="1">
          <a:blip r:embed="rId2">
            <a:extLst>
              <a:ext uri="{28A0092B-C50C-407E-A947-70E740481C1C}">
                <a14:useLocalDpi xmlns:a14="http://schemas.microsoft.com/office/drawing/2010/main" val="0"/>
              </a:ext>
            </a:extLst>
          </a:blip>
          <a:srcRect r="-1" b="8044"/>
          <a:stretch/>
        </p:blipFill>
        <p:spPr>
          <a:xfrm>
            <a:off x="1246574" y="10"/>
            <a:ext cx="3913632" cy="228522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9" name="Picture 8" descr="A picture containing indoor, wall, sitting&#10;&#10;Description generated with high confidence">
            <a:extLst>
              <a:ext uri="{FF2B5EF4-FFF2-40B4-BE49-F238E27FC236}">
                <a16:creationId xmlns:a16="http://schemas.microsoft.com/office/drawing/2014/main" id="{19EA7657-08E9-448A-A48C-063F6BD572D4}"/>
              </a:ext>
            </a:extLst>
          </p:cNvPr>
          <p:cNvPicPr>
            <a:picLocks noChangeAspect="1"/>
          </p:cNvPicPr>
          <p:nvPr/>
        </p:nvPicPr>
        <p:blipFill rotWithShape="1">
          <a:blip r:embed="rId3">
            <a:extLst>
              <a:ext uri="{28A0092B-C50C-407E-A947-70E740481C1C}">
                <a14:useLocalDpi xmlns:a14="http://schemas.microsoft.com/office/drawing/2010/main" val="0"/>
              </a:ext>
            </a:extLst>
          </a:blip>
          <a:srcRect l="2327" r="4" b="4"/>
          <a:stretch/>
        </p:blipFill>
        <p:spPr>
          <a:xfrm>
            <a:off x="20" y="2279205"/>
            <a:ext cx="356461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38" name="Oval 37">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7279"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microscope on a table&#10;&#10;Description generated with high confidence">
            <a:extLst>
              <a:ext uri="{FF2B5EF4-FFF2-40B4-BE49-F238E27FC236}">
                <a16:creationId xmlns:a16="http://schemas.microsoft.com/office/drawing/2014/main" id="{5CDD6ADB-E1E6-4EE1-8285-7974B561DC7A}"/>
              </a:ext>
            </a:extLst>
          </p:cNvPr>
          <p:cNvPicPr>
            <a:picLocks noChangeAspect="1"/>
          </p:cNvPicPr>
          <p:nvPr/>
        </p:nvPicPr>
        <p:blipFill rotWithShape="1">
          <a:blip r:embed="rId4">
            <a:extLst>
              <a:ext uri="{28A0092B-C50C-407E-A947-70E740481C1C}">
                <a14:useLocalDpi xmlns:a14="http://schemas.microsoft.com/office/drawing/2010/main" val="0"/>
              </a:ext>
            </a:extLst>
          </a:blip>
          <a:srcRect l="16115" r="17135" b="-1"/>
          <a:stretch/>
        </p:blipFill>
        <p:spPr>
          <a:xfrm>
            <a:off x="5511871" y="780500"/>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40" name="Freeform: Shape 39">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A picture containing indoor&#10;&#10;Description generated with high confidence">
            <a:extLst>
              <a:ext uri="{FF2B5EF4-FFF2-40B4-BE49-F238E27FC236}">
                <a16:creationId xmlns:a16="http://schemas.microsoft.com/office/drawing/2014/main" id="{8ED29568-47D8-4A14-9BC6-D8E3352D04AC}"/>
              </a:ext>
            </a:extLst>
          </p:cNvPr>
          <p:cNvPicPr>
            <a:picLocks noChangeAspect="1"/>
          </p:cNvPicPr>
          <p:nvPr/>
        </p:nvPicPr>
        <p:blipFill rotWithShape="1">
          <a:blip r:embed="rId5">
            <a:extLst>
              <a:ext uri="{28A0092B-C50C-407E-A947-70E740481C1C}">
                <a14:useLocalDpi xmlns:a14="http://schemas.microsoft.com/office/drawing/2010/main" val="0"/>
              </a:ext>
            </a:extLst>
          </a:blip>
          <a:srcRect l="10890" r="25120" b="1"/>
          <a:stretch/>
        </p:blipFill>
        <p:spPr>
          <a:xfrm>
            <a:off x="8918761" y="-4331"/>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p:spPr>
      </p:pic>
      <p:sp>
        <p:nvSpPr>
          <p:cNvPr id="13" name="TextBox 12">
            <a:extLst>
              <a:ext uri="{FF2B5EF4-FFF2-40B4-BE49-F238E27FC236}">
                <a16:creationId xmlns:a16="http://schemas.microsoft.com/office/drawing/2014/main" id="{C888F301-F63E-497D-91A9-F4DC8E3CB098}"/>
              </a:ext>
            </a:extLst>
          </p:cNvPr>
          <p:cNvSpPr txBox="1"/>
          <p:nvPr/>
        </p:nvSpPr>
        <p:spPr>
          <a:xfrm>
            <a:off x="4680928" y="5015875"/>
            <a:ext cx="6496058" cy="2092881"/>
          </a:xfrm>
          <a:prstGeom prst="rect">
            <a:avLst/>
          </a:prstGeom>
          <a:noFill/>
        </p:spPr>
        <p:txBody>
          <a:bodyPr wrap="square" rtlCol="0">
            <a:spAutoFit/>
          </a:bodyPr>
          <a:lstStyle/>
          <a:p>
            <a:pPr marL="285750" indent="-285750">
              <a:buFont typeface="Arial" panose="020B0604020202020204" pitchFamily="34" charset="0"/>
              <a:buChar char="•"/>
            </a:pPr>
            <a:r>
              <a:rPr lang="en-CA" altLang="zh-CN" sz="1400" dirty="0"/>
              <a:t>Cashier-free, robotic arms replacing barista</a:t>
            </a:r>
          </a:p>
          <a:p>
            <a:pPr marL="285750" indent="-285750">
              <a:buFont typeface="Arial" panose="020B0604020202020204" pitchFamily="34" charset="0"/>
              <a:buChar char="•"/>
            </a:pPr>
            <a:r>
              <a:rPr lang="en-CA" altLang="zh-CN" sz="1400" dirty="0"/>
              <a:t>Placing at high traffic areas in shopping center</a:t>
            </a:r>
          </a:p>
          <a:p>
            <a:pPr marL="285750" indent="-285750">
              <a:buFont typeface="Arial" panose="020B0604020202020204" pitchFamily="34" charset="0"/>
              <a:buChar char="•"/>
            </a:pPr>
            <a:r>
              <a:rPr lang="en-CA" altLang="zh-CN" sz="1400" dirty="0"/>
              <a:t>Machine surrounded with clear glass to catch attention of the potential customers</a:t>
            </a:r>
          </a:p>
          <a:p>
            <a:pPr marL="285750" indent="-285750">
              <a:buFont typeface="Arial" panose="020B0604020202020204" pitchFamily="34" charset="0"/>
              <a:buChar char="•"/>
            </a:pPr>
            <a:r>
              <a:rPr lang="en-CA" altLang="zh-CN" sz="1400" dirty="0"/>
              <a:t>Able to produce different types of drinks</a:t>
            </a:r>
          </a:p>
          <a:p>
            <a:pPr marL="285750" indent="-285750">
              <a:buFont typeface="Arial" panose="020B0604020202020204" pitchFamily="34" charset="0"/>
              <a:buChar char="•"/>
            </a:pPr>
            <a:r>
              <a:rPr lang="en-CA" altLang="zh-CN" sz="1400" dirty="0"/>
              <a:t>App online ordering system, face recognition and QR Scanning for pick up, cashless payment systems. Has the option for typical card payment systems</a:t>
            </a:r>
          </a:p>
          <a:p>
            <a:pPr marL="285750" indent="-285750">
              <a:buFont typeface="Arial" panose="020B0604020202020204" pitchFamily="34" charset="0"/>
              <a:buChar char="•"/>
            </a:pPr>
            <a:r>
              <a:rPr lang="en-CA" altLang="zh-CN" sz="1400" dirty="0"/>
              <a:t>Intelligent Operation Management System for maintenance and inventory</a:t>
            </a:r>
          </a:p>
          <a:p>
            <a:pPr marL="285750" indent="-285750">
              <a:buFont typeface="Arial" panose="020B0604020202020204" pitchFamily="34" charset="0"/>
              <a:buChar char="•"/>
            </a:pPr>
            <a:endParaRPr lang="en-CA" altLang="zh-CN" sz="1400"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38464152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B737-7364-4FCE-BFDA-33CC70F7EB3A}"/>
              </a:ext>
            </a:extLst>
          </p:cNvPr>
          <p:cNvSpPr>
            <a:spLocks noGrp="1"/>
          </p:cNvSpPr>
          <p:nvPr>
            <p:ph type="title"/>
          </p:nvPr>
        </p:nvSpPr>
        <p:spPr>
          <a:xfrm>
            <a:off x="5712945" y="2467874"/>
            <a:ext cx="6221249" cy="1922251"/>
          </a:xfrm>
        </p:spPr>
        <p:txBody>
          <a:bodyPr vert="horz" lIns="91440" tIns="45720" rIns="91440" bIns="45720" rtlCol="0" anchor="t">
            <a:normAutofit/>
          </a:bodyPr>
          <a:lstStyle/>
          <a:p>
            <a:pPr algn="ctr"/>
            <a:r>
              <a:rPr lang="en-US" altLang="zh-CN" sz="4800" dirty="0"/>
              <a:t>Cashier-free coffee shop with Drive-thru</a:t>
            </a:r>
          </a:p>
        </p:txBody>
      </p:sp>
      <p:sp>
        <p:nvSpPr>
          <p:cNvPr id="32" name="Freeform: Shape 31">
            <a:extLst>
              <a:ext uri="{FF2B5EF4-FFF2-40B4-BE49-F238E27FC236}">
                <a16:creationId xmlns:a16="http://schemas.microsoft.com/office/drawing/2014/main" id="{60B21A5C-062F-46C2-8389-53D40F46A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549037" cy="6374535"/>
          </a:xfrm>
          <a:custGeom>
            <a:avLst/>
            <a:gdLst>
              <a:gd name="connsiteX0" fmla="*/ 2203019 w 5549037"/>
              <a:gd name="connsiteY0" fmla="*/ 0 h 6374535"/>
              <a:gd name="connsiteX1" fmla="*/ 5549037 w 5549037"/>
              <a:gd name="connsiteY1" fmla="*/ 3346018 h 6374535"/>
              <a:gd name="connsiteX2" fmla="*/ 3797930 w 5549037"/>
              <a:gd name="connsiteY2" fmla="*/ 6288190 h 6374535"/>
              <a:gd name="connsiteX3" fmla="*/ 3618689 w 5549037"/>
              <a:gd name="connsiteY3" fmla="*/ 6374535 h 6374535"/>
              <a:gd name="connsiteX4" fmla="*/ 779546 w 5549037"/>
              <a:gd name="connsiteY4" fmla="*/ 6374535 h 6374535"/>
              <a:gd name="connsiteX5" fmla="*/ 537516 w 5549037"/>
              <a:gd name="connsiteY5" fmla="*/ 6248727 h 6374535"/>
              <a:gd name="connsiteX6" fmla="*/ 74641 w 5549037"/>
              <a:gd name="connsiteY6" fmla="*/ 5927968 h 6374535"/>
              <a:gd name="connsiteX7" fmla="*/ 0 w 5549037"/>
              <a:gd name="connsiteY7" fmla="*/ 5860130 h 6374535"/>
              <a:gd name="connsiteX8" fmla="*/ 0 w 5549037"/>
              <a:gd name="connsiteY8" fmla="*/ 831906 h 6374535"/>
              <a:gd name="connsiteX9" fmla="*/ 74641 w 5549037"/>
              <a:gd name="connsiteY9" fmla="*/ 764068 h 6374535"/>
              <a:gd name="connsiteX10" fmla="*/ 2203019 w 5549037"/>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9037" h="6374535">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cup of coffee on a table&#10;&#10;Description generated with very high confidence">
            <a:extLst>
              <a:ext uri="{FF2B5EF4-FFF2-40B4-BE49-F238E27FC236}">
                <a16:creationId xmlns:a16="http://schemas.microsoft.com/office/drawing/2014/main" id="{C608F969-E0EB-49EA-B866-AB50B64E7DBE}"/>
              </a:ext>
            </a:extLst>
          </p:cNvPr>
          <p:cNvPicPr>
            <a:picLocks noChangeAspect="1"/>
          </p:cNvPicPr>
          <p:nvPr/>
        </p:nvPicPr>
        <p:blipFill rotWithShape="1">
          <a:blip r:embed="rId2">
            <a:extLst>
              <a:ext uri="{28A0092B-C50C-407E-A947-70E740481C1C}">
                <a14:useLocalDpi xmlns:a14="http://schemas.microsoft.com/office/drawing/2010/main" val="0"/>
              </a:ext>
            </a:extLst>
          </a:blip>
          <a:srcRect l="19501" r="22621" b="1"/>
          <a:stretch/>
        </p:blipFill>
        <p:spPr>
          <a:xfrm>
            <a:off x="1" y="647373"/>
            <a:ext cx="5385130" cy="6210629"/>
          </a:xfrm>
          <a:custGeom>
            <a:avLst/>
            <a:gdLst>
              <a:gd name="connsiteX0" fmla="*/ 2203018 w 5385130"/>
              <a:gd name="connsiteY0" fmla="*/ 0 h 6210629"/>
              <a:gd name="connsiteX1" fmla="*/ 5385130 w 5385130"/>
              <a:gd name="connsiteY1" fmla="*/ 3182112 h 6210629"/>
              <a:gd name="connsiteX2" fmla="*/ 3441640 w 5385130"/>
              <a:gd name="connsiteY2" fmla="*/ 6114158 h 6210629"/>
              <a:gd name="connsiteX3" fmla="*/ 3178061 w 5385130"/>
              <a:gd name="connsiteY3" fmla="*/ 6210629 h 6210629"/>
              <a:gd name="connsiteX4" fmla="*/ 1233206 w 5385130"/>
              <a:gd name="connsiteY4" fmla="*/ 6210629 h 6210629"/>
              <a:gd name="connsiteX5" fmla="*/ 1108901 w 5385130"/>
              <a:gd name="connsiteY5" fmla="*/ 6171135 h 6210629"/>
              <a:gd name="connsiteX6" fmla="*/ 178899 w 5385130"/>
              <a:gd name="connsiteY6" fmla="*/ 5637585 h 6210629"/>
              <a:gd name="connsiteX7" fmla="*/ 0 w 5385130"/>
              <a:gd name="connsiteY7" fmla="*/ 5474990 h 6210629"/>
              <a:gd name="connsiteX8" fmla="*/ 0 w 5385130"/>
              <a:gd name="connsiteY8" fmla="*/ 889234 h 6210629"/>
              <a:gd name="connsiteX9" fmla="*/ 178899 w 5385130"/>
              <a:gd name="connsiteY9" fmla="*/ 726640 h 6210629"/>
              <a:gd name="connsiteX10" fmla="*/ 2203018 w 5385130"/>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p:spPr>
      </p:pic>
      <p:sp>
        <p:nvSpPr>
          <p:cNvPr id="37" name="Freeform: Shape 33">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piano keyboard on a desk&#10;&#10;Description generated with very high confidence">
            <a:extLst>
              <a:ext uri="{FF2B5EF4-FFF2-40B4-BE49-F238E27FC236}">
                <a16:creationId xmlns:a16="http://schemas.microsoft.com/office/drawing/2014/main" id="{96445D28-8E83-48E6-AF0F-0845D0F38806}"/>
              </a:ext>
            </a:extLst>
          </p:cNvPr>
          <p:cNvPicPr>
            <a:picLocks noChangeAspect="1"/>
          </p:cNvPicPr>
          <p:nvPr/>
        </p:nvPicPr>
        <p:blipFill rotWithShape="1">
          <a:blip r:embed="rId3">
            <a:extLst>
              <a:ext uri="{28A0092B-C50C-407E-A947-70E740481C1C}">
                <a14:useLocalDpi xmlns:a14="http://schemas.microsoft.com/office/drawing/2010/main" val="0"/>
              </a:ext>
            </a:extLst>
          </a:blip>
          <a:srcRect t="7472" r="1" b="7484"/>
          <a:stretch/>
        </p:blipFill>
        <p:spPr>
          <a:xfrm>
            <a:off x="5398355" y="1"/>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p:sp>
        <p:nvSpPr>
          <p:cNvPr id="13" name="TextBox 12">
            <a:extLst>
              <a:ext uri="{FF2B5EF4-FFF2-40B4-BE49-F238E27FC236}">
                <a16:creationId xmlns:a16="http://schemas.microsoft.com/office/drawing/2014/main" id="{29FF9219-0E72-4C88-A88B-51612DC1C341}"/>
              </a:ext>
            </a:extLst>
          </p:cNvPr>
          <p:cNvSpPr txBox="1"/>
          <p:nvPr/>
        </p:nvSpPr>
        <p:spPr>
          <a:xfrm>
            <a:off x="5549038" y="3670733"/>
            <a:ext cx="6542348" cy="3139321"/>
          </a:xfrm>
          <a:prstGeom prst="rect">
            <a:avLst/>
          </a:prstGeom>
          <a:noFill/>
        </p:spPr>
        <p:txBody>
          <a:bodyPr wrap="square" rtlCol="0">
            <a:spAutoFit/>
          </a:bodyPr>
          <a:lstStyle/>
          <a:p>
            <a:pPr marL="285750" indent="-285750">
              <a:buFont typeface="Arial" panose="020B0604020202020204" pitchFamily="34" charset="0"/>
              <a:buChar char="•"/>
            </a:pPr>
            <a:r>
              <a:rPr lang="en-CA" dirty="0"/>
              <a:t>Open 24/7</a:t>
            </a:r>
            <a:endParaRPr lang="en-CA" altLang="zh-CN" dirty="0"/>
          </a:p>
          <a:p>
            <a:pPr marL="285750" indent="-285750">
              <a:buFont typeface="Arial" panose="020B0604020202020204" pitchFamily="34" charset="0"/>
              <a:buChar char="•"/>
            </a:pPr>
            <a:r>
              <a:rPr lang="en-CA" altLang="zh-CN" dirty="0"/>
              <a:t>Face recognition for entry or scan mobile device</a:t>
            </a:r>
          </a:p>
          <a:p>
            <a:pPr marL="285750" indent="-285750">
              <a:buFont typeface="Arial" panose="020B0604020202020204" pitchFamily="34" charset="0"/>
              <a:buChar char="•"/>
            </a:pPr>
            <a:r>
              <a:rPr lang="en-CA" altLang="zh-CN" dirty="0"/>
              <a:t>Touch screen Smart ordering table design</a:t>
            </a:r>
          </a:p>
          <a:p>
            <a:pPr marL="285750" indent="-285750">
              <a:buFont typeface="Arial" panose="020B0604020202020204" pitchFamily="34" charset="0"/>
              <a:buChar char="•"/>
            </a:pPr>
            <a:r>
              <a:rPr lang="en-CA" altLang="zh-CN" dirty="0"/>
              <a:t>Robotic arms to handle all food-serving (drinks, desserts, sandwich)</a:t>
            </a:r>
          </a:p>
          <a:p>
            <a:pPr marL="285750" indent="-285750">
              <a:buFont typeface="Arial" panose="020B0604020202020204" pitchFamily="34" charset="0"/>
              <a:buChar char="•"/>
            </a:pPr>
            <a:r>
              <a:rPr lang="en-CA" altLang="zh-CN" dirty="0"/>
              <a:t>High speed WIFI, table with cup warmer, fast charge, relax music work &amp; study environment, cleaning robot</a:t>
            </a:r>
          </a:p>
          <a:p>
            <a:pPr marL="285750" indent="-285750">
              <a:buFont typeface="Arial" panose="020B0604020202020204" pitchFamily="34" charset="0"/>
              <a:buChar char="•"/>
            </a:pPr>
            <a:r>
              <a:rPr lang="en-US" altLang="zh-CN" dirty="0"/>
              <a:t>Intelligent Drive-thru </a:t>
            </a:r>
            <a:r>
              <a:rPr lang="en-CA" altLang="zh-CN" dirty="0"/>
              <a:t>system can recognize car and licence plate number f</a:t>
            </a:r>
            <a:r>
              <a:rPr lang="en-CA" dirty="0"/>
              <a:t>or quicken order placement if customer is regular</a:t>
            </a:r>
          </a:p>
          <a:p>
            <a:pPr marL="285750" indent="-285750">
              <a:buFont typeface="Arial" panose="020B0604020202020204" pitchFamily="34" charset="0"/>
              <a:buChar char="•"/>
            </a:pPr>
            <a:r>
              <a:rPr lang="en-CA" dirty="0"/>
              <a:t> will ask before making order to ensure correct product is produced. </a:t>
            </a:r>
          </a:p>
        </p:txBody>
      </p:sp>
    </p:spTree>
    <p:extLst>
      <p:ext uri="{BB962C8B-B14F-4D97-AF65-F5344CB8AC3E}">
        <p14:creationId xmlns:p14="http://schemas.microsoft.com/office/powerpoint/2010/main" val="370017125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4">
            <a:extLst>
              <a:ext uri="{FF2B5EF4-FFF2-40B4-BE49-F238E27FC236}">
                <a16:creationId xmlns:a16="http://schemas.microsoft.com/office/drawing/2014/main" id="{57861135-C717-4521-A58B-BB65D1F6F749}"/>
              </a:ext>
            </a:extLst>
          </p:cNvPr>
          <p:cNvGraphicFramePr>
            <a:graphicFrameLocks noGrp="1"/>
          </p:cNvGraphicFramePr>
          <p:nvPr>
            <p:ph idx="1"/>
            <p:extLst/>
          </p:nvPr>
        </p:nvGraphicFramePr>
        <p:xfrm>
          <a:off x="302015" y="134173"/>
          <a:ext cx="11587970" cy="658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635156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3A7BA4-C1EC-42BD-A000-56994AA55436}"/>
              </a:ext>
            </a:extLst>
          </p:cNvPr>
          <p:cNvSpPr>
            <a:spLocks noGrp="1"/>
          </p:cNvSpPr>
          <p:nvPr>
            <p:ph type="title"/>
          </p:nvPr>
        </p:nvSpPr>
        <p:spPr>
          <a:xfrm>
            <a:off x="833002" y="365125"/>
            <a:ext cx="10520702" cy="1325563"/>
          </a:xfrm>
        </p:spPr>
        <p:txBody>
          <a:bodyPr>
            <a:normAutofit/>
          </a:bodyPr>
          <a:lstStyle/>
          <a:p>
            <a:r>
              <a:rPr lang="en-CA" altLang="zh-CN" dirty="0">
                <a:solidFill>
                  <a:srgbClr val="FFFFFF"/>
                </a:solidFill>
              </a:rPr>
              <a:t>Team Members </a:t>
            </a:r>
            <a:endParaRPr lang="en-CA" dirty="0">
              <a:solidFill>
                <a:srgbClr val="FFFFFF"/>
              </a:solidFill>
            </a:endParaRPr>
          </a:p>
        </p:txBody>
      </p:sp>
      <p:graphicFrame>
        <p:nvGraphicFramePr>
          <p:cNvPr id="4" name="Content Placeholder 3">
            <a:extLst>
              <a:ext uri="{FF2B5EF4-FFF2-40B4-BE49-F238E27FC236}">
                <a16:creationId xmlns:a16="http://schemas.microsoft.com/office/drawing/2014/main" id="{A4A73D9B-3492-4603-8F4F-29AD27C41EB6}"/>
              </a:ext>
            </a:extLst>
          </p:cNvPr>
          <p:cNvGraphicFramePr>
            <a:graphicFrameLocks noGrp="1"/>
          </p:cNvGraphicFramePr>
          <p:nvPr>
            <p:ph idx="1"/>
            <p:extLst>
              <p:ext uri="{D42A27DB-BD31-4B8C-83A1-F6EECF244321}">
                <p14:modId xmlns:p14="http://schemas.microsoft.com/office/powerpoint/2010/main" val="1920493915"/>
              </p:ext>
            </p:extLst>
          </p:nvPr>
        </p:nvGraphicFramePr>
        <p:xfrm>
          <a:off x="710214" y="1690688"/>
          <a:ext cx="4829452"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Content Placeholder 3">
            <a:extLst>
              <a:ext uri="{FF2B5EF4-FFF2-40B4-BE49-F238E27FC236}">
                <a16:creationId xmlns:a16="http://schemas.microsoft.com/office/drawing/2014/main" id="{3E27EA0C-99E8-4CA5-8B26-0DA7E0873C05}"/>
              </a:ext>
            </a:extLst>
          </p:cNvPr>
          <p:cNvGraphicFramePr>
            <a:graphicFrameLocks/>
          </p:cNvGraphicFramePr>
          <p:nvPr>
            <p:extLst>
              <p:ext uri="{D42A27DB-BD31-4B8C-83A1-F6EECF244321}">
                <p14:modId xmlns:p14="http://schemas.microsoft.com/office/powerpoint/2010/main" val="2257515742"/>
              </p:ext>
            </p:extLst>
          </p:nvPr>
        </p:nvGraphicFramePr>
        <p:xfrm>
          <a:off x="6652336" y="1696098"/>
          <a:ext cx="4829452" cy="48021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5663999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sitting in a restaurant&#10;&#10;Description generated with very high confidence">
            <a:extLst>
              <a:ext uri="{FF2B5EF4-FFF2-40B4-BE49-F238E27FC236}">
                <a16:creationId xmlns:a16="http://schemas.microsoft.com/office/drawing/2014/main" id="{4213B042-D51B-46E2-8D26-A43823F1876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7703" b="30109"/>
          <a:stretch/>
        </p:blipFill>
        <p:spPr>
          <a:xfrm>
            <a:off x="20" y="1"/>
            <a:ext cx="12191980" cy="6857999"/>
          </a:xfrm>
          <a:prstGeom prst="rect">
            <a:avLst/>
          </a:prstGeom>
        </p:spPr>
      </p:pic>
      <p:sp>
        <p:nvSpPr>
          <p:cNvPr id="2" name="Title 1">
            <a:extLst>
              <a:ext uri="{FF2B5EF4-FFF2-40B4-BE49-F238E27FC236}">
                <a16:creationId xmlns:a16="http://schemas.microsoft.com/office/drawing/2014/main" id="{EAA23A7A-6749-4DF0-B734-21D1BDC54E62}"/>
              </a:ext>
            </a:extLst>
          </p:cNvPr>
          <p:cNvSpPr>
            <a:spLocks noGrp="1"/>
          </p:cNvSpPr>
          <p:nvPr>
            <p:ph type="title"/>
          </p:nvPr>
        </p:nvSpPr>
        <p:spPr>
          <a:xfrm>
            <a:off x="838200" y="365125"/>
            <a:ext cx="10515600" cy="1325563"/>
          </a:xfrm>
        </p:spPr>
        <p:txBody>
          <a:bodyPr>
            <a:normAutofit/>
          </a:bodyPr>
          <a:lstStyle/>
          <a:p>
            <a:r>
              <a:rPr lang="en-CA" altLang="zh-CN">
                <a:solidFill>
                  <a:srgbClr val="FFFFFF"/>
                </a:solidFill>
              </a:rPr>
              <a:t>Traditional Coffee Shop Problem</a:t>
            </a:r>
            <a:endParaRPr lang="en-CA">
              <a:solidFill>
                <a:srgbClr val="FFFFFF"/>
              </a:solidFill>
            </a:endParaRPr>
          </a:p>
        </p:txBody>
      </p:sp>
      <p:graphicFrame>
        <p:nvGraphicFramePr>
          <p:cNvPr id="5" name="Content Placeholder 4">
            <a:extLst>
              <a:ext uri="{FF2B5EF4-FFF2-40B4-BE49-F238E27FC236}">
                <a16:creationId xmlns:a16="http://schemas.microsoft.com/office/drawing/2014/main" id="{C8966A0F-9B90-4014-9931-B8F1C0527949}"/>
              </a:ext>
            </a:extLst>
          </p:cNvPr>
          <p:cNvGraphicFramePr>
            <a:graphicFrameLocks noGrp="1"/>
          </p:cNvGraphicFramePr>
          <p:nvPr>
            <p:ph idx="1"/>
            <p:extLst>
              <p:ext uri="{D42A27DB-BD31-4B8C-83A1-F6EECF244321}">
                <p14:modId xmlns:p14="http://schemas.microsoft.com/office/powerpoint/2010/main" val="3571184807"/>
              </p:ext>
            </p:extLst>
          </p:nvPr>
        </p:nvGraphicFramePr>
        <p:xfrm>
          <a:off x="838199" y="1690688"/>
          <a:ext cx="10906125" cy="4486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259999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3A7BA4-C1EC-42BD-A000-56994AA55436}"/>
              </a:ext>
            </a:extLst>
          </p:cNvPr>
          <p:cNvSpPr>
            <a:spLocks noGrp="1"/>
          </p:cNvSpPr>
          <p:nvPr>
            <p:ph type="title"/>
          </p:nvPr>
        </p:nvSpPr>
        <p:spPr>
          <a:xfrm>
            <a:off x="833002" y="365125"/>
            <a:ext cx="10520702" cy="1325563"/>
          </a:xfrm>
        </p:spPr>
        <p:txBody>
          <a:bodyPr>
            <a:normAutofit/>
          </a:bodyPr>
          <a:lstStyle/>
          <a:p>
            <a:r>
              <a:rPr lang="en-US" altLang="zh-CN" dirty="0">
                <a:solidFill>
                  <a:srgbClr val="FFFFFF"/>
                </a:solidFill>
              </a:rPr>
              <a:t>Advisors</a:t>
            </a:r>
            <a:endParaRPr lang="en-CA" dirty="0">
              <a:solidFill>
                <a:srgbClr val="FFFFFF"/>
              </a:solidFill>
            </a:endParaRPr>
          </a:p>
        </p:txBody>
      </p:sp>
      <p:graphicFrame>
        <p:nvGraphicFramePr>
          <p:cNvPr id="4" name="Content Placeholder 3">
            <a:extLst>
              <a:ext uri="{FF2B5EF4-FFF2-40B4-BE49-F238E27FC236}">
                <a16:creationId xmlns:a16="http://schemas.microsoft.com/office/drawing/2014/main" id="{A4A73D9B-3492-4603-8F4F-29AD27C41EB6}"/>
              </a:ext>
            </a:extLst>
          </p:cNvPr>
          <p:cNvGraphicFramePr>
            <a:graphicFrameLocks noGrp="1"/>
          </p:cNvGraphicFramePr>
          <p:nvPr>
            <p:ph idx="1"/>
            <p:extLst>
              <p:ext uri="{D42A27DB-BD31-4B8C-83A1-F6EECF244321}">
                <p14:modId xmlns:p14="http://schemas.microsoft.com/office/powerpoint/2010/main" val="3596411395"/>
              </p:ext>
            </p:extLst>
          </p:nvPr>
        </p:nvGraphicFramePr>
        <p:xfrm>
          <a:off x="710214" y="1690688"/>
          <a:ext cx="4829452"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Content Placeholder 3">
            <a:extLst>
              <a:ext uri="{FF2B5EF4-FFF2-40B4-BE49-F238E27FC236}">
                <a16:creationId xmlns:a16="http://schemas.microsoft.com/office/drawing/2014/main" id="{3E27EA0C-99E8-4CA5-8B26-0DA7E0873C05}"/>
              </a:ext>
            </a:extLst>
          </p:cNvPr>
          <p:cNvGraphicFramePr>
            <a:graphicFrameLocks/>
          </p:cNvGraphicFramePr>
          <p:nvPr>
            <p:extLst>
              <p:ext uri="{D42A27DB-BD31-4B8C-83A1-F6EECF244321}">
                <p14:modId xmlns:p14="http://schemas.microsoft.com/office/powerpoint/2010/main" val="1173107506"/>
              </p:ext>
            </p:extLst>
          </p:nvPr>
        </p:nvGraphicFramePr>
        <p:xfrm>
          <a:off x="6652336" y="1696098"/>
          <a:ext cx="4829452" cy="48021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1296276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C61C-12BE-4774-9518-F4D9B434FA2B}"/>
              </a:ext>
            </a:extLst>
          </p:cNvPr>
          <p:cNvSpPr>
            <a:spLocks noGrp="1"/>
          </p:cNvSpPr>
          <p:nvPr>
            <p:ph type="title"/>
          </p:nvPr>
        </p:nvSpPr>
        <p:spPr>
          <a:xfrm>
            <a:off x="762001" y="803325"/>
            <a:ext cx="5314536" cy="1325563"/>
          </a:xfrm>
        </p:spPr>
        <p:txBody>
          <a:bodyPr>
            <a:normAutofit/>
          </a:bodyPr>
          <a:lstStyle/>
          <a:p>
            <a:r>
              <a:rPr lang="en-US" altLang="zh-CN"/>
              <a:t>Forecast</a:t>
            </a:r>
            <a:endParaRPr lang="en-CA"/>
          </a:p>
        </p:txBody>
      </p:sp>
      <p:sp>
        <p:nvSpPr>
          <p:cNvPr id="40" name="Freeform: Shape 2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27">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3">
            <a:extLst>
              <a:ext uri="{FF2B5EF4-FFF2-40B4-BE49-F238E27FC236}">
                <a16:creationId xmlns:a16="http://schemas.microsoft.com/office/drawing/2014/main" id="{AEA965B9-81BA-42C7-86A3-DCEE4B3D9650}"/>
              </a:ext>
            </a:extLst>
          </p:cNvPr>
          <p:cNvPicPr>
            <a:picLocks noChangeAspect="1"/>
          </p:cNvPicPr>
          <p:nvPr/>
        </p:nvPicPr>
        <p:blipFill>
          <a:blip r:embed="rId2"/>
          <a:stretch>
            <a:fillRect/>
          </a:stretch>
        </p:blipFill>
        <p:spPr>
          <a:xfrm>
            <a:off x="7166112" y="1042383"/>
            <a:ext cx="4929809" cy="3187867"/>
          </a:xfrm>
          <a:prstGeom prst="rect">
            <a:avLst/>
          </a:prstGeom>
        </p:spPr>
      </p:pic>
      <p:graphicFrame>
        <p:nvGraphicFramePr>
          <p:cNvPr id="27" name="Content Placeholder 4">
            <a:extLst>
              <a:ext uri="{FF2B5EF4-FFF2-40B4-BE49-F238E27FC236}">
                <a16:creationId xmlns:a16="http://schemas.microsoft.com/office/drawing/2014/main" id="{5B1894DD-EBB4-43BF-B156-FC3E16F96023}"/>
              </a:ext>
            </a:extLst>
          </p:cNvPr>
          <p:cNvGraphicFramePr>
            <a:graphicFrameLocks/>
          </p:cNvGraphicFramePr>
          <p:nvPr>
            <p:extLst>
              <p:ext uri="{D42A27DB-BD31-4B8C-83A1-F6EECF244321}">
                <p14:modId xmlns:p14="http://schemas.microsoft.com/office/powerpoint/2010/main" val="13326824"/>
              </p:ext>
            </p:extLst>
          </p:nvPr>
        </p:nvGraphicFramePr>
        <p:xfrm>
          <a:off x="221429" y="2884249"/>
          <a:ext cx="6215272" cy="2255921"/>
        </p:xfrm>
        <a:graphic>
          <a:graphicData uri="http://schemas.openxmlformats.org/drawingml/2006/table">
            <a:tbl>
              <a:tblPr firstRow="1" bandRow="1">
                <a:tableStyleId>{93296810-A885-4BE3-A3E7-6D5BEEA58F35}</a:tableStyleId>
              </a:tblPr>
              <a:tblGrid>
                <a:gridCol w="1553818">
                  <a:extLst>
                    <a:ext uri="{9D8B030D-6E8A-4147-A177-3AD203B41FA5}">
                      <a16:colId xmlns:a16="http://schemas.microsoft.com/office/drawing/2014/main" val="75565889"/>
                    </a:ext>
                  </a:extLst>
                </a:gridCol>
                <a:gridCol w="1553818">
                  <a:extLst>
                    <a:ext uri="{9D8B030D-6E8A-4147-A177-3AD203B41FA5}">
                      <a16:colId xmlns:a16="http://schemas.microsoft.com/office/drawing/2014/main" val="4197339475"/>
                    </a:ext>
                  </a:extLst>
                </a:gridCol>
                <a:gridCol w="1553818">
                  <a:extLst>
                    <a:ext uri="{9D8B030D-6E8A-4147-A177-3AD203B41FA5}">
                      <a16:colId xmlns:a16="http://schemas.microsoft.com/office/drawing/2014/main" val="3125183784"/>
                    </a:ext>
                  </a:extLst>
                </a:gridCol>
                <a:gridCol w="1553818">
                  <a:extLst>
                    <a:ext uri="{9D8B030D-6E8A-4147-A177-3AD203B41FA5}">
                      <a16:colId xmlns:a16="http://schemas.microsoft.com/office/drawing/2014/main" val="1724316234"/>
                    </a:ext>
                  </a:extLst>
                </a:gridCol>
              </a:tblGrid>
              <a:tr h="108058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altLang="zh-CN" dirty="0"/>
                        <a:t>Year </a:t>
                      </a:r>
                      <a:endParaRPr lang="en-CA" dirty="0"/>
                    </a:p>
                  </a:txBody>
                  <a:tcPr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CA" dirty="0"/>
                        <a:t>Projection</a:t>
                      </a:r>
                    </a:p>
                    <a:p>
                      <a:pPr algn="ctr"/>
                      <a:r>
                        <a:rPr lang="en-CA" dirty="0"/>
                        <a:t>(cups per day/machine)</a:t>
                      </a:r>
                    </a:p>
                  </a:txBody>
                  <a:tcPr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altLang="zh-CN" dirty="0"/>
                        <a:t>Sales</a:t>
                      </a:r>
                      <a:endParaRPr lang="en-CA" dirty="0"/>
                    </a:p>
                  </a:txBody>
                  <a:tcPr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altLang="zh-CN" dirty="0"/>
                        <a:t>Profit Margins</a:t>
                      </a:r>
                      <a:endParaRPr lang="en-CA" dirty="0"/>
                    </a:p>
                  </a:txBody>
                  <a:tcPr anchor="ctr"/>
                </a:tc>
                <a:extLst>
                  <a:ext uri="{0D108BD9-81ED-4DB2-BD59-A6C34878D82A}">
                    <a16:rowId xmlns:a16="http://schemas.microsoft.com/office/drawing/2014/main" val="2928520135"/>
                  </a:ext>
                </a:extLst>
              </a:tr>
              <a:tr h="3917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a:t>2019</a:t>
                      </a:r>
                      <a:endParaRPr lang="en-CA" dirty="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a:t>60</a:t>
                      </a:r>
                      <a:endParaRPr lang="en-CA" dirty="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a:t>$190,512</a:t>
                      </a:r>
                      <a:endParaRPr lang="en-CA" dirty="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dirty="0"/>
                        <a:t>47%</a:t>
                      </a:r>
                    </a:p>
                  </a:txBody>
                  <a:tcPr/>
                </a:tc>
                <a:extLst>
                  <a:ext uri="{0D108BD9-81ED-4DB2-BD59-A6C34878D82A}">
                    <a16:rowId xmlns:a16="http://schemas.microsoft.com/office/drawing/2014/main" val="1898813615"/>
                  </a:ext>
                </a:extLst>
              </a:tr>
              <a:tr h="3917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a:t>2020</a:t>
                      </a:r>
                      <a:endParaRPr lang="en-CA" dirty="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a:t>80</a:t>
                      </a:r>
                      <a:endParaRPr lang="en-CA" dirty="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a:t>$2,060,796</a:t>
                      </a:r>
                      <a:endParaRPr lang="en-CA" dirty="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dirty="0"/>
                        <a:t>47%</a:t>
                      </a:r>
                    </a:p>
                  </a:txBody>
                  <a:tcPr/>
                </a:tc>
                <a:extLst>
                  <a:ext uri="{0D108BD9-81ED-4DB2-BD59-A6C34878D82A}">
                    <a16:rowId xmlns:a16="http://schemas.microsoft.com/office/drawing/2014/main" val="1241706926"/>
                  </a:ext>
                </a:extLst>
              </a:tr>
              <a:tr h="39178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a:t>2021</a:t>
                      </a:r>
                      <a:endParaRPr lang="en-CA" dirty="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a:t>100</a:t>
                      </a:r>
                      <a:endParaRPr lang="en-CA" dirty="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a:t>$2,912,370</a:t>
                      </a:r>
                      <a:endParaRPr lang="en-CA" dirty="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CA" dirty="0"/>
                        <a:t>47%</a:t>
                      </a:r>
                    </a:p>
                  </a:txBody>
                  <a:tcPr/>
                </a:tc>
                <a:extLst>
                  <a:ext uri="{0D108BD9-81ED-4DB2-BD59-A6C34878D82A}">
                    <a16:rowId xmlns:a16="http://schemas.microsoft.com/office/drawing/2014/main" val="459723521"/>
                  </a:ext>
                </a:extLst>
              </a:tr>
            </a:tbl>
          </a:graphicData>
        </a:graphic>
      </p:graphicFrame>
    </p:spTree>
    <p:extLst>
      <p:ext uri="{BB962C8B-B14F-4D97-AF65-F5344CB8AC3E}">
        <p14:creationId xmlns:p14="http://schemas.microsoft.com/office/powerpoint/2010/main" val="64677082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29743A-9F3B-4745-814D-9BFDFF0AAE2C}"/>
              </a:ext>
            </a:extLst>
          </p:cNvPr>
          <p:cNvSpPr>
            <a:spLocks noGrp="1"/>
          </p:cNvSpPr>
          <p:nvPr>
            <p:ph type="title"/>
          </p:nvPr>
        </p:nvSpPr>
        <p:spPr>
          <a:xfrm>
            <a:off x="655320" y="365125"/>
            <a:ext cx="9013052" cy="1623312"/>
          </a:xfrm>
        </p:spPr>
        <p:txBody>
          <a:bodyPr anchor="b">
            <a:normAutofit/>
          </a:bodyPr>
          <a:lstStyle/>
          <a:p>
            <a:r>
              <a:rPr lang="en-CA" sz="4000"/>
              <a:t>Financing Needed</a:t>
            </a:r>
          </a:p>
        </p:txBody>
      </p:sp>
      <p:cxnSp>
        <p:nvCxnSpPr>
          <p:cNvPr id="21"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A1FAD89-2F7D-4C7E-827E-1CB723A133BF}"/>
              </a:ext>
            </a:extLst>
          </p:cNvPr>
          <p:cNvSpPr>
            <a:spLocks noGrp="1"/>
          </p:cNvSpPr>
          <p:nvPr>
            <p:ph idx="1"/>
          </p:nvPr>
        </p:nvSpPr>
        <p:spPr>
          <a:xfrm>
            <a:off x="655320" y="2644518"/>
            <a:ext cx="9013052" cy="3327251"/>
          </a:xfrm>
        </p:spPr>
        <p:txBody>
          <a:bodyPr>
            <a:normAutofit/>
          </a:bodyPr>
          <a:lstStyle/>
          <a:p>
            <a:r>
              <a:rPr lang="en-CA" sz="2000" dirty="0"/>
              <a:t>1. $100,000~$200,000                10%~20% share of company</a:t>
            </a:r>
          </a:p>
          <a:p>
            <a:r>
              <a:rPr lang="en-CA" sz="2000" dirty="0"/>
              <a:t>2. </a:t>
            </a:r>
          </a:p>
          <a:p>
            <a:endParaRPr lang="en-CA" sz="2000" dirty="0"/>
          </a:p>
          <a:p>
            <a:endParaRPr lang="en-CA" sz="2000" dirty="0"/>
          </a:p>
          <a:p>
            <a:endParaRPr lang="en-CA" sz="2000" dirty="0"/>
          </a:p>
          <a:p>
            <a:r>
              <a:rPr lang="en-CA" sz="2000" dirty="0"/>
              <a:t>3. Operating Goal (1</a:t>
            </a:r>
            <a:r>
              <a:rPr lang="en-CA" sz="2000" baseline="30000" dirty="0"/>
              <a:t>st</a:t>
            </a:r>
            <a:r>
              <a:rPr lang="en-CA" sz="2000" dirty="0"/>
              <a:t> year)</a:t>
            </a:r>
          </a:p>
          <a:p>
            <a:pPr lvl="1"/>
            <a:endParaRPr lang="en-CA" sz="1600" dirty="0"/>
          </a:p>
        </p:txBody>
      </p:sp>
      <p:graphicFrame>
        <p:nvGraphicFramePr>
          <p:cNvPr id="6" name="Table 5">
            <a:extLst>
              <a:ext uri="{FF2B5EF4-FFF2-40B4-BE49-F238E27FC236}">
                <a16:creationId xmlns:a16="http://schemas.microsoft.com/office/drawing/2014/main" id="{6D2D0950-7817-4CD1-9254-A3D9866ABF41}"/>
              </a:ext>
            </a:extLst>
          </p:cNvPr>
          <p:cNvGraphicFramePr>
            <a:graphicFrameLocks noGrp="1"/>
          </p:cNvGraphicFramePr>
          <p:nvPr>
            <p:extLst>
              <p:ext uri="{D42A27DB-BD31-4B8C-83A1-F6EECF244321}">
                <p14:modId xmlns:p14="http://schemas.microsoft.com/office/powerpoint/2010/main" val="2915133901"/>
              </p:ext>
            </p:extLst>
          </p:nvPr>
        </p:nvGraphicFramePr>
        <p:xfrm>
          <a:off x="1303130" y="3078553"/>
          <a:ext cx="8128000" cy="1112520"/>
        </p:xfrm>
        <a:graphic>
          <a:graphicData uri="http://schemas.openxmlformats.org/drawingml/2006/table">
            <a:tbl>
              <a:tblPr bandRow="1">
                <a:tableStyleId>{073A0DAA-6AF3-43AB-8588-CEC1D06C72B9}</a:tableStyleId>
              </a:tblPr>
              <a:tblGrid>
                <a:gridCol w="4064000">
                  <a:extLst>
                    <a:ext uri="{9D8B030D-6E8A-4147-A177-3AD203B41FA5}">
                      <a16:colId xmlns:a16="http://schemas.microsoft.com/office/drawing/2014/main" val="2544021301"/>
                    </a:ext>
                  </a:extLst>
                </a:gridCol>
                <a:gridCol w="4064000">
                  <a:extLst>
                    <a:ext uri="{9D8B030D-6E8A-4147-A177-3AD203B41FA5}">
                      <a16:colId xmlns:a16="http://schemas.microsoft.com/office/drawing/2014/main" val="1950760087"/>
                    </a:ext>
                  </a:extLst>
                </a:gridCol>
              </a:tblGrid>
              <a:tr h="370840">
                <a:tc>
                  <a:txBody>
                    <a:bodyPr/>
                    <a:lstStyle/>
                    <a:p>
                      <a:r>
                        <a:rPr lang="en-CA" dirty="0"/>
                        <a:t>First Bulk Purchase (14 Machines)</a:t>
                      </a:r>
                    </a:p>
                  </a:txBody>
                  <a:tcPr/>
                </a:tc>
                <a:tc>
                  <a:txBody>
                    <a:bodyPr/>
                    <a:lstStyle/>
                    <a:p>
                      <a:r>
                        <a:rPr lang="en-CA" dirty="0"/>
                        <a:t>$105,000</a:t>
                      </a:r>
                    </a:p>
                  </a:txBody>
                  <a:tcPr/>
                </a:tc>
                <a:extLst>
                  <a:ext uri="{0D108BD9-81ED-4DB2-BD59-A6C34878D82A}">
                    <a16:rowId xmlns:a16="http://schemas.microsoft.com/office/drawing/2014/main" val="2971779156"/>
                  </a:ext>
                </a:extLst>
              </a:tr>
              <a:tr h="370840">
                <a:tc>
                  <a:txBody>
                    <a:bodyPr/>
                    <a:lstStyle/>
                    <a:p>
                      <a:r>
                        <a:rPr lang="en-CA" dirty="0"/>
                        <a:t>Second Bulk Purchase (14 Machines)</a:t>
                      </a:r>
                    </a:p>
                  </a:txBody>
                  <a:tcPr/>
                </a:tc>
                <a:tc>
                  <a:txBody>
                    <a:bodyPr/>
                    <a:lstStyle/>
                    <a:p>
                      <a:r>
                        <a:rPr lang="en-CA" dirty="0"/>
                        <a:t>$105,000</a:t>
                      </a:r>
                    </a:p>
                  </a:txBody>
                  <a:tcPr/>
                </a:tc>
                <a:extLst>
                  <a:ext uri="{0D108BD9-81ED-4DB2-BD59-A6C34878D82A}">
                    <a16:rowId xmlns:a16="http://schemas.microsoft.com/office/drawing/2014/main" val="458466346"/>
                  </a:ext>
                </a:extLst>
              </a:tr>
              <a:tr h="370840">
                <a:tc>
                  <a:txBody>
                    <a:bodyPr/>
                    <a:lstStyle/>
                    <a:p>
                      <a:r>
                        <a:rPr lang="en-CA" dirty="0"/>
                        <a:t>Operating expenses (1</a:t>
                      </a:r>
                      <a:r>
                        <a:rPr lang="en-CA" baseline="30000" dirty="0"/>
                        <a:t>st</a:t>
                      </a:r>
                      <a:r>
                        <a:rPr lang="en-CA" dirty="0"/>
                        <a:t> year)</a:t>
                      </a:r>
                    </a:p>
                  </a:txBody>
                  <a:tcPr/>
                </a:tc>
                <a:tc>
                  <a:txBody>
                    <a:bodyPr/>
                    <a:lstStyle/>
                    <a:p>
                      <a:r>
                        <a:rPr lang="en-CA" dirty="0"/>
                        <a:t>$100,000</a:t>
                      </a:r>
                    </a:p>
                  </a:txBody>
                  <a:tcPr/>
                </a:tc>
                <a:extLst>
                  <a:ext uri="{0D108BD9-81ED-4DB2-BD59-A6C34878D82A}">
                    <a16:rowId xmlns:a16="http://schemas.microsoft.com/office/drawing/2014/main" val="4276070975"/>
                  </a:ext>
                </a:extLst>
              </a:tr>
            </a:tbl>
          </a:graphicData>
        </a:graphic>
      </p:graphicFrame>
      <p:graphicFrame>
        <p:nvGraphicFramePr>
          <p:cNvPr id="15" name="Table 14">
            <a:extLst>
              <a:ext uri="{FF2B5EF4-FFF2-40B4-BE49-F238E27FC236}">
                <a16:creationId xmlns:a16="http://schemas.microsoft.com/office/drawing/2014/main" id="{EFE96D7F-9220-4920-91A9-63A8E10657D5}"/>
              </a:ext>
            </a:extLst>
          </p:cNvPr>
          <p:cNvGraphicFramePr>
            <a:graphicFrameLocks noGrp="1"/>
          </p:cNvGraphicFramePr>
          <p:nvPr>
            <p:extLst>
              <p:ext uri="{D42A27DB-BD31-4B8C-83A1-F6EECF244321}">
                <p14:modId xmlns:p14="http://schemas.microsoft.com/office/powerpoint/2010/main" val="2041318665"/>
              </p:ext>
            </p:extLst>
          </p:nvPr>
        </p:nvGraphicFramePr>
        <p:xfrm>
          <a:off x="1303130" y="4993492"/>
          <a:ext cx="8128000" cy="1112520"/>
        </p:xfrm>
        <a:graphic>
          <a:graphicData uri="http://schemas.openxmlformats.org/drawingml/2006/table">
            <a:tbl>
              <a:tblPr bandRow="1">
                <a:tableStyleId>{073A0DAA-6AF3-43AB-8588-CEC1D06C72B9}</a:tableStyleId>
              </a:tblPr>
              <a:tblGrid>
                <a:gridCol w="4064000">
                  <a:extLst>
                    <a:ext uri="{9D8B030D-6E8A-4147-A177-3AD203B41FA5}">
                      <a16:colId xmlns:a16="http://schemas.microsoft.com/office/drawing/2014/main" val="2544021301"/>
                    </a:ext>
                  </a:extLst>
                </a:gridCol>
                <a:gridCol w="4064000">
                  <a:extLst>
                    <a:ext uri="{9D8B030D-6E8A-4147-A177-3AD203B41FA5}">
                      <a16:colId xmlns:a16="http://schemas.microsoft.com/office/drawing/2014/main" val="1950760087"/>
                    </a:ext>
                  </a:extLst>
                </a:gridCol>
              </a:tblGrid>
              <a:tr h="370840">
                <a:tc>
                  <a:txBody>
                    <a:bodyPr/>
                    <a:lstStyle/>
                    <a:p>
                      <a:r>
                        <a:rPr lang="en-CA" dirty="0"/>
                        <a:t>Registered Users</a:t>
                      </a:r>
                    </a:p>
                  </a:txBody>
                  <a:tcPr/>
                </a:tc>
                <a:tc>
                  <a:txBody>
                    <a:bodyPr/>
                    <a:lstStyle/>
                    <a:p>
                      <a:r>
                        <a:rPr lang="en-CA" dirty="0"/>
                        <a:t>25,000</a:t>
                      </a:r>
                    </a:p>
                  </a:txBody>
                  <a:tcPr/>
                </a:tc>
                <a:extLst>
                  <a:ext uri="{0D108BD9-81ED-4DB2-BD59-A6C34878D82A}">
                    <a16:rowId xmlns:a16="http://schemas.microsoft.com/office/drawing/2014/main" val="2971779156"/>
                  </a:ext>
                </a:extLst>
              </a:tr>
              <a:tr h="370840">
                <a:tc>
                  <a:txBody>
                    <a:bodyPr/>
                    <a:lstStyle/>
                    <a:p>
                      <a:r>
                        <a:rPr lang="en-CA" dirty="0"/>
                        <a:t>Cup Sales (per day per machine)</a:t>
                      </a:r>
                    </a:p>
                  </a:txBody>
                  <a:tcPr/>
                </a:tc>
                <a:tc>
                  <a:txBody>
                    <a:bodyPr/>
                    <a:lstStyle/>
                    <a:p>
                      <a:r>
                        <a:rPr lang="en-CA" dirty="0"/>
                        <a:t>100</a:t>
                      </a:r>
                    </a:p>
                  </a:txBody>
                  <a:tcPr/>
                </a:tc>
                <a:extLst>
                  <a:ext uri="{0D108BD9-81ED-4DB2-BD59-A6C34878D82A}">
                    <a16:rowId xmlns:a16="http://schemas.microsoft.com/office/drawing/2014/main" val="458466346"/>
                  </a:ext>
                </a:extLst>
              </a:tr>
              <a:tr h="370840">
                <a:tc>
                  <a:txBody>
                    <a:bodyPr/>
                    <a:lstStyle/>
                    <a:p>
                      <a:r>
                        <a:rPr lang="en-CA" dirty="0"/>
                        <a:t>Machine Locations</a:t>
                      </a:r>
                    </a:p>
                  </a:txBody>
                  <a:tcPr/>
                </a:tc>
                <a:tc>
                  <a:txBody>
                    <a:bodyPr/>
                    <a:lstStyle/>
                    <a:p>
                      <a:r>
                        <a:rPr lang="en-CA" dirty="0"/>
                        <a:t>28</a:t>
                      </a:r>
                    </a:p>
                  </a:txBody>
                  <a:tcPr/>
                </a:tc>
                <a:extLst>
                  <a:ext uri="{0D108BD9-81ED-4DB2-BD59-A6C34878D82A}">
                    <a16:rowId xmlns:a16="http://schemas.microsoft.com/office/drawing/2014/main" val="4276070975"/>
                  </a:ext>
                </a:extLst>
              </a:tr>
            </a:tbl>
          </a:graphicData>
        </a:graphic>
      </p:graphicFrame>
      <p:sp>
        <p:nvSpPr>
          <p:cNvPr id="7" name="Arrow: Right 6">
            <a:extLst>
              <a:ext uri="{FF2B5EF4-FFF2-40B4-BE49-F238E27FC236}">
                <a16:creationId xmlns:a16="http://schemas.microsoft.com/office/drawing/2014/main" id="{AB0FBC29-C417-42D4-AFCE-401DAA693683}"/>
              </a:ext>
            </a:extLst>
          </p:cNvPr>
          <p:cNvSpPr/>
          <p:nvPr/>
        </p:nvSpPr>
        <p:spPr>
          <a:xfrm>
            <a:off x="3511828" y="2644518"/>
            <a:ext cx="450574" cy="299766"/>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81046147"/>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B02664-0193-4823-A80E-91C4B31F7037}"/>
              </a:ext>
            </a:extLst>
          </p:cNvPr>
          <p:cNvSpPr>
            <a:spLocks noGrp="1"/>
          </p:cNvSpPr>
          <p:nvPr>
            <p:ph type="title"/>
          </p:nvPr>
        </p:nvSpPr>
        <p:spPr>
          <a:xfrm>
            <a:off x="966952" y="1204108"/>
            <a:ext cx="2669406" cy="1781175"/>
          </a:xfrm>
        </p:spPr>
        <p:txBody>
          <a:bodyPr>
            <a:normAutofit/>
          </a:bodyPr>
          <a:lstStyle/>
          <a:p>
            <a:r>
              <a:rPr lang="en-CA" altLang="zh-CN" sz="3200">
                <a:solidFill>
                  <a:srgbClr val="FFFFFF"/>
                </a:solidFill>
              </a:rPr>
              <a:t>Five years plan</a:t>
            </a:r>
            <a:endParaRPr lang="en-CA" sz="3200">
              <a:solidFill>
                <a:srgbClr val="FFFFFF"/>
              </a:solidFill>
            </a:endParaRPr>
          </a:p>
        </p:txBody>
      </p:sp>
      <p:graphicFrame>
        <p:nvGraphicFramePr>
          <p:cNvPr id="6" name="Content Placeholder 5">
            <a:extLst>
              <a:ext uri="{FF2B5EF4-FFF2-40B4-BE49-F238E27FC236}">
                <a16:creationId xmlns:a16="http://schemas.microsoft.com/office/drawing/2014/main" id="{C3F4DCEB-B909-46DD-9127-623447C9E381}"/>
              </a:ext>
            </a:extLst>
          </p:cNvPr>
          <p:cNvGraphicFramePr>
            <a:graphicFrameLocks noGrp="1"/>
          </p:cNvGraphicFramePr>
          <p:nvPr>
            <p:ph idx="1"/>
            <p:extLst>
              <p:ext uri="{D42A27DB-BD31-4B8C-83A1-F6EECF244321}">
                <p14:modId xmlns:p14="http://schemas.microsoft.com/office/powerpoint/2010/main" val="653285054"/>
              </p:ext>
            </p:extLst>
          </p:nvPr>
        </p:nvGraphicFramePr>
        <p:xfrm>
          <a:off x="419099" y="426128"/>
          <a:ext cx="11610143" cy="5771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02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99DAF-1B71-407E-81B7-C6BA8AEC6532}"/>
              </a:ext>
            </a:extLst>
          </p:cNvPr>
          <p:cNvSpPr>
            <a:spLocks noGrp="1"/>
          </p:cNvSpPr>
          <p:nvPr>
            <p:ph type="title"/>
          </p:nvPr>
        </p:nvSpPr>
        <p:spPr>
          <a:xfrm>
            <a:off x="6094105" y="802955"/>
            <a:ext cx="4977976" cy="1454051"/>
          </a:xfrm>
        </p:spPr>
        <p:txBody>
          <a:bodyPr>
            <a:normAutofit/>
          </a:bodyPr>
          <a:lstStyle/>
          <a:p>
            <a:r>
              <a:rPr lang="en-CA">
                <a:solidFill>
                  <a:srgbClr val="000000"/>
                </a:solidFill>
              </a:rPr>
              <a:t>Contact Information</a:t>
            </a:r>
          </a:p>
        </p:txBody>
      </p:sp>
      <p:sp>
        <p:nvSpPr>
          <p:cNvPr id="31"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Graphic 6" descr="Receiver">
            <a:extLst>
              <a:ext uri="{FF2B5EF4-FFF2-40B4-BE49-F238E27FC236}">
                <a16:creationId xmlns:a16="http://schemas.microsoft.com/office/drawing/2014/main" id="{FBC973D3-4D52-49A1-BF4C-9504603900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3D2C4FD7-66DB-405E-A4C5-896365C60AB9}"/>
              </a:ext>
            </a:extLst>
          </p:cNvPr>
          <p:cNvSpPr>
            <a:spLocks noGrp="1"/>
          </p:cNvSpPr>
          <p:nvPr>
            <p:ph idx="1"/>
          </p:nvPr>
        </p:nvSpPr>
        <p:spPr>
          <a:xfrm>
            <a:off x="6090574" y="2421682"/>
            <a:ext cx="4977578" cy="3639289"/>
          </a:xfrm>
        </p:spPr>
        <p:txBody>
          <a:bodyPr anchor="ctr">
            <a:normAutofit/>
          </a:bodyPr>
          <a:lstStyle/>
          <a:p>
            <a:r>
              <a:rPr lang="en-CA" sz="2000">
                <a:solidFill>
                  <a:srgbClr val="000000"/>
                </a:solidFill>
              </a:rPr>
              <a:t>Qichun Yu (Jackson)</a:t>
            </a:r>
          </a:p>
          <a:p>
            <a:r>
              <a:rPr lang="en-US" altLang="zh-CN" sz="2000">
                <a:solidFill>
                  <a:srgbClr val="000000"/>
                </a:solidFill>
                <a:hlinkClick r:id="rId5"/>
              </a:rPr>
              <a:t>jacksonyu@aimsmartcorp.com</a:t>
            </a:r>
            <a:endParaRPr lang="en-US" altLang="zh-CN" sz="2000">
              <a:solidFill>
                <a:srgbClr val="000000"/>
              </a:solidFill>
            </a:endParaRPr>
          </a:p>
          <a:p>
            <a:r>
              <a:rPr lang="en-US" sz="2000">
                <a:solidFill>
                  <a:srgbClr val="000000"/>
                </a:solidFill>
              </a:rPr>
              <a:t>(+1) 204-899-2862</a:t>
            </a:r>
            <a:endParaRPr lang="en-CA" sz="2000">
              <a:solidFill>
                <a:srgbClr val="000000"/>
              </a:solidFill>
            </a:endParaRPr>
          </a:p>
        </p:txBody>
      </p:sp>
    </p:spTree>
    <p:extLst>
      <p:ext uri="{BB962C8B-B14F-4D97-AF65-F5344CB8AC3E}">
        <p14:creationId xmlns:p14="http://schemas.microsoft.com/office/powerpoint/2010/main" val="218334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8">
            <a:extLst>
              <a:ext uri="{FF2B5EF4-FFF2-40B4-BE49-F238E27FC236}">
                <a16:creationId xmlns:a16="http://schemas.microsoft.com/office/drawing/2014/main" id="{179F7551-E956-43CB-8F36-268A5DA44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1A48365-B48D-490D-A7DE-D85CC9AD2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693455" cy="151130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33" name="Freeform: Shape 32">
            <a:extLst>
              <a:ext uri="{FF2B5EF4-FFF2-40B4-BE49-F238E27FC236}">
                <a16:creationId xmlns:a16="http://schemas.microsoft.com/office/drawing/2014/main" id="{521F05AC-2996-48A9-9B40-1A0FC53D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ell phone&#10;&#10;Description generated with very high confidence">
            <a:extLst>
              <a:ext uri="{FF2B5EF4-FFF2-40B4-BE49-F238E27FC236}">
                <a16:creationId xmlns:a16="http://schemas.microsoft.com/office/drawing/2014/main" id="{805EBBB8-FD71-4066-B50A-336432B7E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455" y="1290915"/>
            <a:ext cx="4533345" cy="453334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a:extLst>
              <a:ext uri="{FF2B5EF4-FFF2-40B4-BE49-F238E27FC236}">
                <a16:creationId xmlns:a16="http://schemas.microsoft.com/office/drawing/2014/main" id="{B68F290B-06DA-4D07-9762-E58D03A9A36C}"/>
              </a:ext>
            </a:extLst>
          </p:cNvPr>
          <p:cNvSpPr>
            <a:spLocks noGrp="1"/>
          </p:cNvSpPr>
          <p:nvPr>
            <p:ph type="title"/>
          </p:nvPr>
        </p:nvSpPr>
        <p:spPr>
          <a:xfrm>
            <a:off x="838200" y="365126"/>
            <a:ext cx="5340605" cy="1146176"/>
          </a:xfrm>
        </p:spPr>
        <p:txBody>
          <a:bodyPr>
            <a:normAutofit fontScale="90000"/>
          </a:bodyPr>
          <a:lstStyle/>
          <a:p>
            <a:r>
              <a:rPr lang="en-CA" altLang="zh-CN" dirty="0">
                <a:solidFill>
                  <a:schemeClr val="bg1"/>
                </a:solidFill>
              </a:rPr>
              <a:t>Canadian Coffee Market</a:t>
            </a:r>
            <a:endParaRPr lang="en-CA" dirty="0">
              <a:solidFill>
                <a:schemeClr val="bg1"/>
              </a:solidFill>
            </a:endParaRPr>
          </a:p>
        </p:txBody>
      </p:sp>
      <p:sp>
        <p:nvSpPr>
          <p:cNvPr id="3" name="Content Placeholder 2">
            <a:extLst>
              <a:ext uri="{FF2B5EF4-FFF2-40B4-BE49-F238E27FC236}">
                <a16:creationId xmlns:a16="http://schemas.microsoft.com/office/drawing/2014/main" id="{9FA6E615-F6A0-488D-90A8-72AF233A53E9}"/>
              </a:ext>
            </a:extLst>
          </p:cNvPr>
          <p:cNvSpPr>
            <a:spLocks noGrp="1"/>
          </p:cNvSpPr>
          <p:nvPr>
            <p:ph idx="1"/>
          </p:nvPr>
        </p:nvSpPr>
        <p:spPr>
          <a:xfrm>
            <a:off x="188844" y="2345635"/>
            <a:ext cx="3813313" cy="3717164"/>
          </a:xfrm>
        </p:spPr>
        <p:txBody>
          <a:bodyPr anchor="ctr">
            <a:normAutofit fontScale="92500" lnSpcReduction="20000"/>
          </a:bodyPr>
          <a:lstStyle/>
          <a:p>
            <a:r>
              <a:rPr lang="en-CA" altLang="zh-CN" sz="2200" dirty="0"/>
              <a:t>According to </a:t>
            </a:r>
            <a:r>
              <a:rPr lang="en-US" altLang="zh-CN" sz="2200" dirty="0"/>
              <a:t>Coffee Association of Canada</a:t>
            </a:r>
            <a:r>
              <a:rPr lang="en-CA" altLang="zh-CN" sz="2200" dirty="0"/>
              <a:t>,</a:t>
            </a:r>
            <a:r>
              <a:rPr lang="zh-CN" altLang="en-US" sz="2200" dirty="0"/>
              <a:t> </a:t>
            </a:r>
            <a:r>
              <a:rPr lang="en-US" sz="2200" dirty="0"/>
              <a:t>in 2017, Canada's coffee industry created $6.2 billion, which included $4.8 billion sales in foodservice and $1.4 billion sales in Grocery or retail sales.</a:t>
            </a:r>
          </a:p>
          <a:p>
            <a:endParaRPr lang="en-US" sz="2200" dirty="0"/>
          </a:p>
          <a:p>
            <a:r>
              <a:rPr lang="en-CA" altLang="zh-CN" sz="2200" dirty="0"/>
              <a:t>According to CBC News, </a:t>
            </a:r>
          </a:p>
          <a:p>
            <a:pPr lvl="1"/>
            <a:r>
              <a:rPr lang="en-CA" altLang="zh-CN" sz="2200" dirty="0"/>
              <a:t>Canada reached top 1 position in coffee consumption in 2015</a:t>
            </a:r>
          </a:p>
          <a:p>
            <a:pPr lvl="1"/>
            <a:r>
              <a:rPr lang="en-CA" altLang="zh-CN" sz="2200" dirty="0"/>
              <a:t>total amount of brewed coffee  consumption is about 152 litres per person</a:t>
            </a:r>
          </a:p>
        </p:txBody>
      </p:sp>
    </p:spTree>
    <p:extLst>
      <p:ext uri="{BB962C8B-B14F-4D97-AF65-F5344CB8AC3E}">
        <p14:creationId xmlns:p14="http://schemas.microsoft.com/office/powerpoint/2010/main" val="96012058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7" name="Rectangle 46">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B68F290B-06DA-4D07-9762-E58D03A9A36C}"/>
              </a:ext>
            </a:extLst>
          </p:cNvPr>
          <p:cNvSpPr>
            <a:spLocks noGrp="1"/>
          </p:cNvSpPr>
          <p:nvPr>
            <p:ph type="title"/>
          </p:nvPr>
        </p:nvSpPr>
        <p:spPr>
          <a:xfrm>
            <a:off x="2021633" y="4380912"/>
            <a:ext cx="8148734" cy="1069270"/>
          </a:xfrm>
          <a:solidFill>
            <a:srgbClr val="FFFFFF"/>
          </a:solidFill>
          <a:ln w="31750" cap="sq">
            <a:solidFill>
              <a:srgbClr val="5E5E52"/>
            </a:solidFill>
            <a:miter lim="800000"/>
          </a:ln>
        </p:spPr>
        <p:txBody>
          <a:bodyPr>
            <a:normAutofit/>
          </a:bodyPr>
          <a:lstStyle/>
          <a:p>
            <a:pPr algn="ctr"/>
            <a:r>
              <a:rPr lang="en-CA" sz="3600">
                <a:solidFill>
                  <a:srgbClr val="262626"/>
                </a:solidFill>
              </a:rPr>
              <a:t>Beverages Consumption </a:t>
            </a:r>
          </a:p>
        </p:txBody>
      </p:sp>
      <p:pic>
        <p:nvPicPr>
          <p:cNvPr id="7" name="Picture 6" descr="A screenshot of a cell phone&#10;&#10;Description generated with very high confidence">
            <a:extLst>
              <a:ext uri="{FF2B5EF4-FFF2-40B4-BE49-F238E27FC236}">
                <a16:creationId xmlns:a16="http://schemas.microsoft.com/office/drawing/2014/main" id="{F90303AD-3A83-4830-8EF3-966380155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502" y="971268"/>
            <a:ext cx="9460993" cy="2956560"/>
          </a:xfrm>
          <a:prstGeom prst="rect">
            <a:avLst/>
          </a:prstGeom>
        </p:spPr>
      </p:pic>
      <p:sp>
        <p:nvSpPr>
          <p:cNvPr id="3" name="Content Placeholder 2">
            <a:extLst>
              <a:ext uri="{FF2B5EF4-FFF2-40B4-BE49-F238E27FC236}">
                <a16:creationId xmlns:a16="http://schemas.microsoft.com/office/drawing/2014/main" id="{9FA6E615-F6A0-488D-90A8-72AF233A53E9}"/>
              </a:ext>
            </a:extLst>
          </p:cNvPr>
          <p:cNvSpPr>
            <a:spLocks noGrp="1"/>
          </p:cNvSpPr>
          <p:nvPr>
            <p:ph idx="1"/>
          </p:nvPr>
        </p:nvSpPr>
        <p:spPr>
          <a:xfrm>
            <a:off x="2231136" y="5542925"/>
            <a:ext cx="7729728" cy="768975"/>
          </a:xfrm>
        </p:spPr>
        <p:txBody>
          <a:bodyPr>
            <a:normAutofit/>
          </a:bodyPr>
          <a:lstStyle/>
          <a:p>
            <a:pPr algn="ctr"/>
            <a:r>
              <a:rPr lang="en-CA" altLang="zh-CN" sz="1800">
                <a:solidFill>
                  <a:schemeClr val="bg1"/>
                </a:solidFill>
              </a:rPr>
              <a:t>According to Coffee Association of Canada, coffee is the highest beverages consumption in Canada, which is about 71%. </a:t>
            </a:r>
          </a:p>
          <a:p>
            <a:pPr algn="ctr"/>
            <a:endParaRPr lang="en-CA" altLang="zh-CN" sz="1800">
              <a:solidFill>
                <a:schemeClr val="bg1"/>
              </a:solidFill>
            </a:endParaRPr>
          </a:p>
        </p:txBody>
      </p:sp>
    </p:spTree>
    <p:extLst>
      <p:ext uri="{BB962C8B-B14F-4D97-AF65-F5344CB8AC3E}">
        <p14:creationId xmlns:p14="http://schemas.microsoft.com/office/powerpoint/2010/main" val="442165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Freeform: Shape 8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ltLang="zh-CN">
                <a:solidFill>
                  <a:srgbClr val="FFFFFF"/>
                </a:solidFill>
              </a:rPr>
              <a:t>Target market</a:t>
            </a:r>
            <a:endParaRPr lang="en-US">
              <a:solidFill>
                <a:srgbClr val="FFFFFF"/>
              </a:solidFill>
            </a:endParaRPr>
          </a:p>
        </p:txBody>
      </p:sp>
      <p:graphicFrame>
        <p:nvGraphicFramePr>
          <p:cNvPr id="49" name="Content Placeholder 2">
            <a:extLst>
              <a:ext uri="{FF2B5EF4-FFF2-40B4-BE49-F238E27FC236}">
                <a16:creationId xmlns:a16="http://schemas.microsoft.com/office/drawing/2014/main" id="{060934AA-5482-4C4A-8FC8-861B1983550C}"/>
              </a:ext>
            </a:extLst>
          </p:cNvPr>
          <p:cNvGraphicFramePr>
            <a:graphicFrameLocks noGrp="1"/>
          </p:cNvGraphicFramePr>
          <p:nvPr>
            <p:ph idx="1"/>
            <p:extLst>
              <p:ext uri="{D42A27DB-BD31-4B8C-83A1-F6EECF244321}">
                <p14:modId xmlns:p14="http://schemas.microsoft.com/office/powerpoint/2010/main" val="5939411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813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a:prstGeom prst="ellipse">
            <a:avLst/>
          </a:prstGeom>
        </p:spPr>
        <p:txBody>
          <a:bodyPr>
            <a:normAutofit/>
          </a:bodyPr>
          <a:lstStyle/>
          <a:p>
            <a:r>
              <a:rPr lang="en-US" sz="3400">
                <a:solidFill>
                  <a:srgbClr val="FFFFFF"/>
                </a:solidFill>
              </a:rPr>
              <a:t>Opportunity</a:t>
            </a:r>
          </a:p>
        </p:txBody>
      </p:sp>
      <p:graphicFrame>
        <p:nvGraphicFramePr>
          <p:cNvPr id="123" name="Content Placeholder 2">
            <a:extLst>
              <a:ext uri="{FF2B5EF4-FFF2-40B4-BE49-F238E27FC236}">
                <a16:creationId xmlns:a16="http://schemas.microsoft.com/office/drawing/2014/main" id="{8F849E4A-F5C7-4569-9A1C-69F64C79269B}"/>
              </a:ext>
            </a:extLst>
          </p:cNvPr>
          <p:cNvGraphicFramePr>
            <a:graphicFrameLocks noGrp="1"/>
          </p:cNvGraphicFramePr>
          <p:nvPr>
            <p:ph idx="1"/>
            <p:extLst>
              <p:ext uri="{D42A27DB-BD31-4B8C-83A1-F6EECF244321}">
                <p14:modId xmlns:p14="http://schemas.microsoft.com/office/powerpoint/2010/main" val="26736613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28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6586491" cy="1676603"/>
          </a:xfrm>
        </p:spPr>
        <p:txBody>
          <a:bodyPr>
            <a:normAutofit/>
          </a:bodyPr>
          <a:lstStyle/>
          <a:p>
            <a:r>
              <a:rPr lang="en-US"/>
              <a:t>Automatic Bean to Cup Coffee Machine</a:t>
            </a:r>
          </a:p>
        </p:txBody>
      </p:sp>
      <p:sp>
        <p:nvSpPr>
          <p:cNvPr id="35" name="Content Placeholder 13">
            <a:extLst>
              <a:ext uri="{FF2B5EF4-FFF2-40B4-BE49-F238E27FC236}">
                <a16:creationId xmlns:a16="http://schemas.microsoft.com/office/drawing/2014/main" id="{5A737233-947C-4332-AAE6-95FE996D1B57}"/>
              </a:ext>
            </a:extLst>
          </p:cNvPr>
          <p:cNvSpPr>
            <a:spLocks noGrp="1"/>
          </p:cNvSpPr>
          <p:nvPr>
            <p:ph idx="1"/>
          </p:nvPr>
        </p:nvSpPr>
        <p:spPr>
          <a:xfrm>
            <a:off x="648930" y="2438400"/>
            <a:ext cx="6586489" cy="3785419"/>
          </a:xfrm>
        </p:spPr>
        <p:txBody>
          <a:bodyPr>
            <a:normAutofit/>
          </a:bodyPr>
          <a:lstStyle/>
          <a:p>
            <a:r>
              <a:rPr lang="en-US" sz="2400" dirty="0"/>
              <a:t>Mobile App (QR code for pick up)</a:t>
            </a:r>
          </a:p>
          <a:p>
            <a:r>
              <a:rPr lang="en-US" sz="2400" dirty="0"/>
              <a:t>No face to face communication</a:t>
            </a:r>
          </a:p>
          <a:p>
            <a:r>
              <a:rPr lang="en-US" sz="2400" dirty="0"/>
              <a:t>Only 45 seconds to get a freshly ground coffee</a:t>
            </a:r>
          </a:p>
          <a:p>
            <a:r>
              <a:rPr lang="en-US" sz="2400" dirty="0"/>
              <a:t>Operates as a 24 </a:t>
            </a:r>
            <a:r>
              <a:rPr lang="en-US" sz="2400" dirty="0" err="1"/>
              <a:t>hrs</a:t>
            </a:r>
            <a:r>
              <a:rPr lang="en-US" sz="2400" dirty="0"/>
              <a:t> </a:t>
            </a:r>
          </a:p>
          <a:p>
            <a:r>
              <a:rPr lang="en-US" sz="2400" dirty="0"/>
              <a:t>Cheaper price</a:t>
            </a:r>
          </a:p>
          <a:p>
            <a:r>
              <a:rPr lang="en-US" sz="2400" dirty="0"/>
              <a:t>Taste is the same as that of the ordinary coffee shop</a:t>
            </a:r>
          </a:p>
          <a:p>
            <a:r>
              <a:rPr lang="en-US" sz="2400" dirty="0"/>
              <a:t>Small area space (&lt;1m²)</a:t>
            </a:r>
          </a:p>
        </p:txBody>
      </p:sp>
      <p:pic>
        <p:nvPicPr>
          <p:cNvPr id="36" name="Content Placeholder 8">
            <a:extLst>
              <a:ext uri="{FF2B5EF4-FFF2-40B4-BE49-F238E27FC236}">
                <a16:creationId xmlns:a16="http://schemas.microsoft.com/office/drawing/2014/main" id="{A968F6E6-365D-4206-88DB-0D4C892B04DE}"/>
              </a:ext>
            </a:extLst>
          </p:cNvPr>
          <p:cNvPicPr>
            <a:picLocks noChangeAspect="1"/>
          </p:cNvPicPr>
          <p:nvPr/>
        </p:nvPicPr>
        <p:blipFill rotWithShape="1">
          <a:blip r:embed="rId2">
            <a:extLst>
              <a:ext uri="{28A0092B-C50C-407E-A947-70E740481C1C}">
                <a14:useLocalDpi xmlns:a14="http://schemas.microsoft.com/office/drawing/2010/main" val="0"/>
              </a:ext>
            </a:extLst>
          </a:blip>
          <a:srcRect l="2528" r="2359"/>
          <a:stretch/>
        </p:blipFill>
        <p:spPr>
          <a:xfrm>
            <a:off x="7977809" y="629266"/>
            <a:ext cx="3220278" cy="4764146"/>
          </a:xfrm>
          <a:prstGeom prst="rect">
            <a:avLst/>
          </a:prstGeom>
          <a:ln>
            <a:noFill/>
          </a:ln>
          <a:effectLst>
            <a:softEdge rad="112500"/>
          </a:effectLst>
        </p:spPr>
      </p:pic>
    </p:spTree>
    <p:extLst>
      <p:ext uri="{BB962C8B-B14F-4D97-AF65-F5344CB8AC3E}">
        <p14:creationId xmlns:p14="http://schemas.microsoft.com/office/powerpoint/2010/main" val="42151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3B737-7364-4FCE-BFDA-33CC70F7EB3A}"/>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CA" altLang="zh-CN" sz="3600" dirty="0">
                <a:solidFill>
                  <a:schemeClr val="bg1"/>
                </a:solidFill>
              </a:rPr>
              <a:t>Automatic Bean to Cup Coffee Machine</a:t>
            </a:r>
            <a:endParaRPr lang="en-US" sz="3600" dirty="0">
              <a:solidFill>
                <a:schemeClr val="bg1"/>
              </a:solidFill>
            </a:endParaRPr>
          </a:p>
        </p:txBody>
      </p:sp>
      <p:graphicFrame>
        <p:nvGraphicFramePr>
          <p:cNvPr id="4" name="Diagram 3">
            <a:extLst>
              <a:ext uri="{FF2B5EF4-FFF2-40B4-BE49-F238E27FC236}">
                <a16:creationId xmlns:a16="http://schemas.microsoft.com/office/drawing/2014/main" id="{EF52C36A-4D49-4654-964F-FFB5FA5F702F}"/>
              </a:ext>
            </a:extLst>
          </p:cNvPr>
          <p:cNvGraphicFramePr/>
          <p:nvPr>
            <p:extLst>
              <p:ext uri="{D42A27DB-BD31-4B8C-83A1-F6EECF244321}">
                <p14:modId xmlns:p14="http://schemas.microsoft.com/office/powerpoint/2010/main" val="3104275511"/>
              </p:ext>
            </p:extLst>
          </p:nvPr>
        </p:nvGraphicFramePr>
        <p:xfrm>
          <a:off x="4251803" y="82118"/>
          <a:ext cx="7612699" cy="6693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indoor, food&#10;&#10;Description generated with very high confidence">
            <a:extLst>
              <a:ext uri="{FF2B5EF4-FFF2-40B4-BE49-F238E27FC236}">
                <a16:creationId xmlns:a16="http://schemas.microsoft.com/office/drawing/2014/main" id="{B48DE843-018B-4805-8E25-5671D482F4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927" y="3684229"/>
            <a:ext cx="3638475" cy="1810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6309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dge">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17A8796-C8CF-49FE-80C8-3F34A16F0B24}">
  <we:reference id="wa104178141" version="3.10.0.19" store="en-US" storeType="OMEX"/>
  <we:alternateReferences>
    <we:reference id="wa104178141" version="3.10.0.19"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TotalTime>
  <Words>2384</Words>
  <Application>Microsoft Office PowerPoint</Application>
  <PresentationFormat>Widescreen</PresentationFormat>
  <Paragraphs>445</Paragraphs>
  <Slides>34</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等线</vt:lpstr>
      <vt:lpstr>等线 Light</vt:lpstr>
      <vt:lpstr>黑体</vt:lpstr>
      <vt:lpstr>Arial</vt:lpstr>
      <vt:lpstr>Arial Black</vt:lpstr>
      <vt:lpstr>Calibri</vt:lpstr>
      <vt:lpstr>Calibri Light</vt:lpstr>
      <vt:lpstr>Gill Sans MT</vt:lpstr>
      <vt:lpstr>Wingdings</vt:lpstr>
      <vt:lpstr>Office Theme</vt:lpstr>
      <vt:lpstr>Badge</vt:lpstr>
      <vt:lpstr>Coffee go</vt:lpstr>
      <vt:lpstr>Aim Smart Corp.</vt:lpstr>
      <vt:lpstr>Traditional Coffee Shop Problem</vt:lpstr>
      <vt:lpstr>Canadian Coffee Market</vt:lpstr>
      <vt:lpstr>Beverages Consumption </vt:lpstr>
      <vt:lpstr>Target market</vt:lpstr>
      <vt:lpstr>Opportunity</vt:lpstr>
      <vt:lpstr>Automatic Bean to Cup Coffee Machine</vt:lpstr>
      <vt:lpstr>Automatic Bean to Cup Coffee Machine</vt:lpstr>
      <vt:lpstr>Automatic Bean to Cup Coffee Machine</vt:lpstr>
      <vt:lpstr>Competitors –Traditional Coffee Shop</vt:lpstr>
      <vt:lpstr>Competitors-Traditional Coffee Shop</vt:lpstr>
      <vt:lpstr>Our Advantages -Traditional Coffee Shop</vt:lpstr>
      <vt:lpstr>Competitors-Traditional Coffee Vending Company</vt:lpstr>
      <vt:lpstr>Competitors-Traditional Coffee Vending Company</vt:lpstr>
      <vt:lpstr>Our Advantages – Traditional Coffee Vending Company</vt:lpstr>
      <vt:lpstr>Our Advantages</vt:lpstr>
      <vt:lpstr>What makes us different!</vt:lpstr>
      <vt:lpstr>PowerPoint Presentation</vt:lpstr>
      <vt:lpstr>SWOT Analysis</vt:lpstr>
      <vt:lpstr>Coffee Go Business Model Canvas</vt:lpstr>
      <vt:lpstr>O2O (Online-to-Offline)</vt:lpstr>
      <vt:lpstr>Marketing Strategy</vt:lpstr>
      <vt:lpstr>Marketing Strategy --- Multiplication Power</vt:lpstr>
      <vt:lpstr>Three Steps</vt:lpstr>
      <vt:lpstr>Robotic Barista in Shopping Center </vt:lpstr>
      <vt:lpstr>Cashier-free coffee shop with Drive-thru</vt:lpstr>
      <vt:lpstr>PowerPoint Presentation</vt:lpstr>
      <vt:lpstr>Team Members </vt:lpstr>
      <vt:lpstr>Advisors</vt:lpstr>
      <vt:lpstr>Forecast</vt:lpstr>
      <vt:lpstr>Financing Needed</vt:lpstr>
      <vt:lpstr>Five years plan</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go</dc:title>
  <dc:creator>Qichun Yu</dc:creator>
  <cp:lastModifiedBy>Qichun Yu</cp:lastModifiedBy>
  <cp:revision>1</cp:revision>
  <dcterms:created xsi:type="dcterms:W3CDTF">2018-10-29T15:15:24Z</dcterms:created>
  <dcterms:modified xsi:type="dcterms:W3CDTF">2018-12-03T05:25:49Z</dcterms:modified>
</cp:coreProperties>
</file>